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63"/>
  </p:normalViewPr>
  <p:slideViewPr>
    <p:cSldViewPr snapToGrid="0" snapToObjects="1">
      <p:cViewPr varScale="1">
        <p:scale>
          <a:sx n="85" d="100"/>
          <a:sy n="85" d="100"/>
        </p:scale>
        <p:origin x="13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1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36E4-6852-8945-9710-6C80BF569300}" type="datetimeFigureOut">
              <a:rPr lang="en-TH" smtClean="0"/>
              <a:t>7/12/2023 R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D9485-AE73-E640-B728-1398FD6C852B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758190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36E4-6852-8945-9710-6C80BF569300}" type="datetimeFigureOut">
              <a:rPr lang="en-TH" smtClean="0"/>
              <a:t>7/12/2023 R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D9485-AE73-E640-B728-1398FD6C852B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578064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36E4-6852-8945-9710-6C80BF569300}" type="datetimeFigureOut">
              <a:rPr lang="en-TH" smtClean="0"/>
              <a:t>7/12/2023 R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D9485-AE73-E640-B728-1398FD6C852B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774249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36E4-6852-8945-9710-6C80BF569300}" type="datetimeFigureOut">
              <a:rPr lang="en-TH" smtClean="0"/>
              <a:t>7/12/2023 R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D9485-AE73-E640-B728-1398FD6C852B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76031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36E4-6852-8945-9710-6C80BF569300}" type="datetimeFigureOut">
              <a:rPr lang="en-TH" smtClean="0"/>
              <a:t>7/12/2023 R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D9485-AE73-E640-B728-1398FD6C852B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10126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36E4-6852-8945-9710-6C80BF569300}" type="datetimeFigureOut">
              <a:rPr lang="en-TH" smtClean="0"/>
              <a:t>7/12/2023 R</a:t>
            </a:fld>
            <a:endParaRPr lang="en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D9485-AE73-E640-B728-1398FD6C852B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026661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36E4-6852-8945-9710-6C80BF569300}" type="datetimeFigureOut">
              <a:rPr lang="en-TH" smtClean="0"/>
              <a:t>7/12/2023 R</a:t>
            </a:fld>
            <a:endParaRPr lang="en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D9485-AE73-E640-B728-1398FD6C852B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4253476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36E4-6852-8945-9710-6C80BF569300}" type="datetimeFigureOut">
              <a:rPr lang="en-TH" smtClean="0"/>
              <a:t>7/12/2023 R</a:t>
            </a:fld>
            <a:endParaRPr lang="en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D9485-AE73-E640-B728-1398FD6C852B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559169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36E4-6852-8945-9710-6C80BF569300}" type="datetimeFigureOut">
              <a:rPr lang="en-TH" smtClean="0"/>
              <a:t>7/12/2023 R</a:t>
            </a:fld>
            <a:endParaRPr lang="en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D9485-AE73-E640-B728-1398FD6C852B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0827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36E4-6852-8945-9710-6C80BF569300}" type="datetimeFigureOut">
              <a:rPr lang="en-TH" smtClean="0"/>
              <a:t>7/12/2023 R</a:t>
            </a:fld>
            <a:endParaRPr lang="en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D9485-AE73-E640-B728-1398FD6C852B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086209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36E4-6852-8945-9710-6C80BF569300}" type="datetimeFigureOut">
              <a:rPr lang="en-TH" smtClean="0"/>
              <a:t>7/12/2023 R</a:t>
            </a:fld>
            <a:endParaRPr lang="en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D9485-AE73-E640-B728-1398FD6C852B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395413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D36E4-6852-8945-9710-6C80BF569300}" type="datetimeFigureOut">
              <a:rPr lang="en-TH" smtClean="0"/>
              <a:t>7/12/2023 R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D9485-AE73-E640-B728-1398FD6C852B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4148915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red and yellow shield with a yellow symbol&#10;&#10;Description automatically generated">
            <a:extLst>
              <a:ext uri="{FF2B5EF4-FFF2-40B4-BE49-F238E27FC236}">
                <a16:creationId xmlns:a16="http://schemas.microsoft.com/office/drawing/2014/main" id="{E0B38FD9-70F2-EE4B-8F64-5C114C265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6" y="84666"/>
            <a:ext cx="2794001" cy="46566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24F0171-2C1F-A742-BC8A-58DF9031C09D}"/>
              </a:ext>
            </a:extLst>
          </p:cNvPr>
          <p:cNvSpPr txBox="1"/>
          <p:nvPr/>
        </p:nvSpPr>
        <p:spPr>
          <a:xfrm>
            <a:off x="369029" y="5047110"/>
            <a:ext cx="64572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40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TH" sz="40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 (Course) </a:t>
            </a:r>
            <a:r>
              <a:rPr lang="en-TH" sz="4000" dirty="0">
                <a:latin typeface="Arial" panose="020B0604020202020204" pitchFamily="34" charset="0"/>
                <a:cs typeface="Arial" panose="020B0604020202020204" pitchFamily="34" charset="0"/>
              </a:rPr>
              <a:t>(1/2023)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31E4A4-843A-0E4A-8E3E-5E702D4CF6F6}"/>
              </a:ext>
            </a:extLst>
          </p:cNvPr>
          <p:cNvSpPr txBox="1"/>
          <p:nvPr/>
        </p:nvSpPr>
        <p:spPr>
          <a:xfrm>
            <a:off x="369029" y="4554090"/>
            <a:ext cx="31742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PORTFOLIO</a:t>
            </a:r>
            <a:endParaRPr lang="en-TH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468B6B-C9AD-014B-B103-4D57ADEC9DE0}"/>
              </a:ext>
            </a:extLst>
          </p:cNvPr>
          <p:cNvSpPr txBox="1"/>
          <p:nvPr/>
        </p:nvSpPr>
        <p:spPr>
          <a:xfrm>
            <a:off x="369029" y="3286263"/>
            <a:ext cx="463357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…..Your name…….</a:t>
            </a:r>
          </a:p>
          <a:p>
            <a:r>
              <a:rPr lang="en-TH" sz="4000" i="1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…ID..</a:t>
            </a:r>
          </a:p>
        </p:txBody>
      </p:sp>
    </p:spTree>
    <p:extLst>
      <p:ext uri="{BB962C8B-B14F-4D97-AF65-F5344CB8AC3E}">
        <p14:creationId xmlns:p14="http://schemas.microsoft.com/office/powerpoint/2010/main" val="3096838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9F3243-3B0F-0D4B-BFDE-2218B19321C5}"/>
              </a:ext>
            </a:extLst>
          </p:cNvPr>
          <p:cNvSpPr/>
          <p:nvPr/>
        </p:nvSpPr>
        <p:spPr>
          <a:xfrm>
            <a:off x="6400800" y="-1"/>
            <a:ext cx="3042745" cy="5926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pic>
        <p:nvPicPr>
          <p:cNvPr id="4" name="Picture 3" descr="A red and yellow shield with a yellow symbol&#10;&#10;Description automatically generated">
            <a:extLst>
              <a:ext uri="{FF2B5EF4-FFF2-40B4-BE49-F238E27FC236}">
                <a16:creationId xmlns:a16="http://schemas.microsoft.com/office/drawing/2014/main" id="{E0B38FD9-70F2-EE4B-8F64-5C114C265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6" y="84666"/>
            <a:ext cx="2794001" cy="46566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4B581D8-359D-1743-B64A-10EFFDC25AFC}"/>
              </a:ext>
            </a:extLst>
          </p:cNvPr>
          <p:cNvSpPr/>
          <p:nvPr/>
        </p:nvSpPr>
        <p:spPr>
          <a:xfrm>
            <a:off x="3484179" y="0"/>
            <a:ext cx="2916621" cy="5926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B615911-E070-DA4E-B648-74464BFB2AE2}"/>
              </a:ext>
            </a:extLst>
          </p:cNvPr>
          <p:cNvCxnSpPr>
            <a:cxnSpLocks/>
          </p:cNvCxnSpPr>
          <p:nvPr/>
        </p:nvCxnSpPr>
        <p:spPr>
          <a:xfrm>
            <a:off x="0" y="592667"/>
            <a:ext cx="12801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A5DAA05-A817-8C45-B2AE-003BBAB640B4}"/>
              </a:ext>
            </a:extLst>
          </p:cNvPr>
          <p:cNvSpPr txBox="1"/>
          <p:nvPr/>
        </p:nvSpPr>
        <p:spPr>
          <a:xfrm>
            <a:off x="6468823" y="91251"/>
            <a:ext cx="179146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Your name ……</a:t>
            </a:r>
            <a:b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ID.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F4B608-0E21-5A42-A929-F513976FF390}"/>
              </a:ext>
            </a:extLst>
          </p:cNvPr>
          <p:cNvSpPr txBox="1"/>
          <p:nvPr/>
        </p:nvSpPr>
        <p:spPr>
          <a:xfrm>
            <a:off x="9537548" y="109750"/>
            <a:ext cx="16930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Project II: </a:t>
            </a:r>
            <a:r>
              <a:rPr lang="en-TH" sz="105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(Project tiltle)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AE01DA-69FD-BE41-A69C-06B570D0823F}"/>
              </a:ext>
            </a:extLst>
          </p:cNvPr>
          <p:cNvSpPr txBox="1"/>
          <p:nvPr/>
        </p:nvSpPr>
        <p:spPr>
          <a:xfrm>
            <a:off x="142150" y="873488"/>
            <a:ext cx="6031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b="1" dirty="0">
                <a:latin typeface="Arial" panose="020B0604020202020204" pitchFamily="34" charset="0"/>
                <a:cs typeface="Arial" panose="020B0604020202020204" pitchFamily="34" charset="0"/>
              </a:rPr>
              <a:t>Final Design</a:t>
            </a:r>
            <a:endParaRPr lang="en-TH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04A9D7E-1785-6F4E-8EFC-190675FC0466}"/>
              </a:ext>
            </a:extLst>
          </p:cNvPr>
          <p:cNvSpPr/>
          <p:nvPr/>
        </p:nvSpPr>
        <p:spPr>
          <a:xfrm>
            <a:off x="4389036" y="1933888"/>
            <a:ext cx="4233595" cy="302312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FA434D4-2493-9643-867B-F2CA260CE082}"/>
              </a:ext>
            </a:extLst>
          </p:cNvPr>
          <p:cNvSpPr/>
          <p:nvPr/>
        </p:nvSpPr>
        <p:spPr>
          <a:xfrm>
            <a:off x="142150" y="1395591"/>
            <a:ext cx="8480481" cy="6139206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6C3B121-324C-9645-BAEB-DD14D8D1A434}"/>
              </a:ext>
            </a:extLst>
          </p:cNvPr>
          <p:cNvSpPr txBox="1"/>
          <p:nvPr/>
        </p:nvSpPr>
        <p:spPr>
          <a:xfrm>
            <a:off x="372625" y="2441932"/>
            <a:ext cx="378593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 all grey frames and put photo of your physical model here.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layout can be modified. 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3C60B93-A2AA-E94E-8DCF-E2F1EB5CB974}"/>
              </a:ext>
            </a:extLst>
          </p:cNvPr>
          <p:cNvSpPr/>
          <p:nvPr/>
        </p:nvSpPr>
        <p:spPr>
          <a:xfrm>
            <a:off x="8752488" y="1395592"/>
            <a:ext cx="3906962" cy="302312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EA2E4E9-D9ED-134B-8137-FB5531453DD4}"/>
              </a:ext>
            </a:extLst>
          </p:cNvPr>
          <p:cNvSpPr/>
          <p:nvPr/>
        </p:nvSpPr>
        <p:spPr>
          <a:xfrm>
            <a:off x="8752488" y="4511675"/>
            <a:ext cx="3906962" cy="302312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FA33739-7E2F-AA4A-B40C-B0A57355674A}"/>
              </a:ext>
            </a:extLst>
          </p:cNvPr>
          <p:cNvSpPr/>
          <p:nvPr/>
        </p:nvSpPr>
        <p:spPr>
          <a:xfrm>
            <a:off x="142149" y="7644611"/>
            <a:ext cx="2761917" cy="1808886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2D7FD51-A80C-2A45-8774-272652A0FF25}"/>
              </a:ext>
            </a:extLst>
          </p:cNvPr>
          <p:cNvSpPr/>
          <p:nvPr/>
        </p:nvSpPr>
        <p:spPr>
          <a:xfrm>
            <a:off x="3008077" y="7644611"/>
            <a:ext cx="2761917" cy="1808886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BE7CCEA-373D-1647-A338-23D00E1E0B84}"/>
              </a:ext>
            </a:extLst>
          </p:cNvPr>
          <p:cNvSpPr/>
          <p:nvPr/>
        </p:nvSpPr>
        <p:spPr>
          <a:xfrm>
            <a:off x="5860714" y="7644611"/>
            <a:ext cx="2761917" cy="1808886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89A2611-12C8-C645-BCD4-6CC4DB46B61E}"/>
              </a:ext>
            </a:extLst>
          </p:cNvPr>
          <p:cNvSpPr/>
          <p:nvPr/>
        </p:nvSpPr>
        <p:spPr>
          <a:xfrm>
            <a:off x="8752488" y="7627758"/>
            <a:ext cx="3906962" cy="1808886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C9F0CBD-77BA-7641-9D5C-43373EED9D76}"/>
              </a:ext>
            </a:extLst>
          </p:cNvPr>
          <p:cNvSpPr txBox="1"/>
          <p:nvPr/>
        </p:nvSpPr>
        <p:spPr>
          <a:xfrm>
            <a:off x="8813000" y="2180322"/>
            <a:ext cx="3785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ore photo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DB38235-4544-7246-8F12-B06249B7BFC3}"/>
              </a:ext>
            </a:extLst>
          </p:cNvPr>
          <p:cNvSpPr txBox="1"/>
          <p:nvPr/>
        </p:nvSpPr>
        <p:spPr>
          <a:xfrm>
            <a:off x="3484179" y="84666"/>
            <a:ext cx="21900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 Xxxxx 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(1/2023)</a:t>
            </a:r>
          </a:p>
        </p:txBody>
      </p:sp>
    </p:spTree>
    <p:extLst>
      <p:ext uri="{BB962C8B-B14F-4D97-AF65-F5344CB8AC3E}">
        <p14:creationId xmlns:p14="http://schemas.microsoft.com/office/powerpoint/2010/main" val="3952802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9F3243-3B0F-0D4B-BFDE-2218B19321C5}"/>
              </a:ext>
            </a:extLst>
          </p:cNvPr>
          <p:cNvSpPr/>
          <p:nvPr/>
        </p:nvSpPr>
        <p:spPr>
          <a:xfrm>
            <a:off x="6400800" y="-1"/>
            <a:ext cx="3042745" cy="5926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pic>
        <p:nvPicPr>
          <p:cNvPr id="4" name="Picture 3" descr="A red and yellow shield with a yellow symbol&#10;&#10;Description automatically generated">
            <a:extLst>
              <a:ext uri="{FF2B5EF4-FFF2-40B4-BE49-F238E27FC236}">
                <a16:creationId xmlns:a16="http://schemas.microsoft.com/office/drawing/2014/main" id="{E0B38FD9-70F2-EE4B-8F64-5C114C265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6" y="84666"/>
            <a:ext cx="2794001" cy="46566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4B581D8-359D-1743-B64A-10EFFDC25AFC}"/>
              </a:ext>
            </a:extLst>
          </p:cNvPr>
          <p:cNvSpPr/>
          <p:nvPr/>
        </p:nvSpPr>
        <p:spPr>
          <a:xfrm>
            <a:off x="3484179" y="0"/>
            <a:ext cx="2916621" cy="5926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B615911-E070-DA4E-B648-74464BFB2AE2}"/>
              </a:ext>
            </a:extLst>
          </p:cNvPr>
          <p:cNvCxnSpPr>
            <a:cxnSpLocks/>
          </p:cNvCxnSpPr>
          <p:nvPr/>
        </p:nvCxnSpPr>
        <p:spPr>
          <a:xfrm>
            <a:off x="0" y="592667"/>
            <a:ext cx="12801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A5DAA05-A817-8C45-B2AE-003BBAB640B4}"/>
              </a:ext>
            </a:extLst>
          </p:cNvPr>
          <p:cNvSpPr txBox="1"/>
          <p:nvPr/>
        </p:nvSpPr>
        <p:spPr>
          <a:xfrm>
            <a:off x="6468823" y="91251"/>
            <a:ext cx="179146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Your name ……</a:t>
            </a:r>
            <a:b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ID.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F4B608-0E21-5A42-A929-F513976FF390}"/>
              </a:ext>
            </a:extLst>
          </p:cNvPr>
          <p:cNvSpPr txBox="1"/>
          <p:nvPr/>
        </p:nvSpPr>
        <p:spPr>
          <a:xfrm>
            <a:off x="9537548" y="109750"/>
            <a:ext cx="16930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Project II: </a:t>
            </a:r>
            <a:r>
              <a:rPr lang="en-TH" sz="105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(Project tiltle)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AE01DA-69FD-BE41-A69C-06B570D0823F}"/>
              </a:ext>
            </a:extLst>
          </p:cNvPr>
          <p:cNvSpPr txBox="1"/>
          <p:nvPr/>
        </p:nvSpPr>
        <p:spPr>
          <a:xfrm>
            <a:off x="142150" y="873488"/>
            <a:ext cx="6031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b="1" dirty="0">
                <a:latin typeface="Arial" panose="020B0604020202020204" pitchFamily="34" charset="0"/>
                <a:cs typeface="Arial" panose="020B0604020202020204" pitchFamily="34" charset="0"/>
              </a:rPr>
              <a:t>Final Design</a:t>
            </a:r>
            <a:endParaRPr lang="en-TH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FA434D4-2493-9643-867B-F2CA260CE082}"/>
              </a:ext>
            </a:extLst>
          </p:cNvPr>
          <p:cNvSpPr/>
          <p:nvPr/>
        </p:nvSpPr>
        <p:spPr>
          <a:xfrm>
            <a:off x="142151" y="1395592"/>
            <a:ext cx="3788166" cy="3793856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6C3B121-324C-9645-BAEB-DD14D8D1A434}"/>
              </a:ext>
            </a:extLst>
          </p:cNvPr>
          <p:cNvSpPr txBox="1"/>
          <p:nvPr/>
        </p:nvSpPr>
        <p:spPr>
          <a:xfrm>
            <a:off x="110066" y="1480564"/>
            <a:ext cx="4407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3C60B93-A2AA-E94E-8DCF-E2F1EB5CB974}"/>
              </a:ext>
            </a:extLst>
          </p:cNvPr>
          <p:cNvSpPr/>
          <p:nvPr/>
        </p:nvSpPr>
        <p:spPr>
          <a:xfrm>
            <a:off x="4015210" y="1395591"/>
            <a:ext cx="4737278" cy="2727225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2D7FD51-A80C-2A45-8774-272652A0FF25}"/>
              </a:ext>
            </a:extLst>
          </p:cNvPr>
          <p:cNvSpPr/>
          <p:nvPr/>
        </p:nvSpPr>
        <p:spPr>
          <a:xfrm>
            <a:off x="8873513" y="1395591"/>
            <a:ext cx="3818021" cy="1808881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BE7CCEA-373D-1647-A338-23D00E1E0B84}"/>
              </a:ext>
            </a:extLst>
          </p:cNvPr>
          <p:cNvSpPr/>
          <p:nvPr/>
        </p:nvSpPr>
        <p:spPr>
          <a:xfrm>
            <a:off x="4015210" y="4196960"/>
            <a:ext cx="4737278" cy="2801368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C9F0CBD-77BA-7641-9D5C-43373EED9D76}"/>
              </a:ext>
            </a:extLst>
          </p:cNvPr>
          <p:cNvSpPr txBox="1"/>
          <p:nvPr/>
        </p:nvSpPr>
        <p:spPr>
          <a:xfrm>
            <a:off x="4136235" y="1484424"/>
            <a:ext cx="3785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1368BDC-9BC2-2549-AB98-CF44ED585599}"/>
              </a:ext>
            </a:extLst>
          </p:cNvPr>
          <p:cNvSpPr/>
          <p:nvPr/>
        </p:nvSpPr>
        <p:spPr>
          <a:xfrm>
            <a:off x="8871285" y="3292519"/>
            <a:ext cx="3818021" cy="1808881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65E2B8B-1BBB-AD4C-94A1-0461BD4A35DA}"/>
              </a:ext>
            </a:extLst>
          </p:cNvPr>
          <p:cNvSpPr/>
          <p:nvPr/>
        </p:nvSpPr>
        <p:spPr>
          <a:xfrm>
            <a:off x="8855242" y="5189447"/>
            <a:ext cx="3818021" cy="1808881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ACA4BED-B754-D84C-B137-FDABFC198B37}"/>
              </a:ext>
            </a:extLst>
          </p:cNvPr>
          <p:cNvSpPr/>
          <p:nvPr/>
        </p:nvSpPr>
        <p:spPr>
          <a:xfrm>
            <a:off x="8871285" y="7086375"/>
            <a:ext cx="3818021" cy="1808881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605817E-AEF6-354D-9795-B3A4D149A49C}"/>
              </a:ext>
            </a:extLst>
          </p:cNvPr>
          <p:cNvSpPr txBox="1"/>
          <p:nvPr/>
        </p:nvSpPr>
        <p:spPr>
          <a:xfrm>
            <a:off x="8887326" y="1425826"/>
            <a:ext cx="3785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Elevations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E659BB7-685C-5740-968A-ACDEBD31F7F3}"/>
              </a:ext>
            </a:extLst>
          </p:cNvPr>
          <p:cNvSpPr/>
          <p:nvPr/>
        </p:nvSpPr>
        <p:spPr>
          <a:xfrm>
            <a:off x="4015210" y="7072472"/>
            <a:ext cx="4737278" cy="1861519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0680BEE-05AA-7E40-AE86-C58476C39124}"/>
              </a:ext>
            </a:extLst>
          </p:cNvPr>
          <p:cNvSpPr txBox="1"/>
          <p:nvPr/>
        </p:nvSpPr>
        <p:spPr>
          <a:xfrm>
            <a:off x="4042039" y="7140749"/>
            <a:ext cx="3785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2416034-E6CC-A04A-A727-307674B0290B}"/>
              </a:ext>
            </a:extLst>
          </p:cNvPr>
          <p:cNvSpPr/>
          <p:nvPr/>
        </p:nvSpPr>
        <p:spPr>
          <a:xfrm>
            <a:off x="142150" y="7079030"/>
            <a:ext cx="3754263" cy="1861519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C5F01E7-028D-2B41-B8C1-B88706C24FA2}"/>
              </a:ext>
            </a:extLst>
          </p:cNvPr>
          <p:cNvSpPr txBox="1"/>
          <p:nvPr/>
        </p:nvSpPr>
        <p:spPr>
          <a:xfrm>
            <a:off x="168979" y="7147307"/>
            <a:ext cx="3785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F837AAA-F83C-A446-80C6-BD986E3E6CDF}"/>
              </a:ext>
            </a:extLst>
          </p:cNvPr>
          <p:cNvSpPr/>
          <p:nvPr/>
        </p:nvSpPr>
        <p:spPr>
          <a:xfrm>
            <a:off x="128337" y="5306947"/>
            <a:ext cx="3784119" cy="1675339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3D0A0BD-142A-0B42-8FAF-769DC27226BE}"/>
              </a:ext>
            </a:extLst>
          </p:cNvPr>
          <p:cNvSpPr txBox="1"/>
          <p:nvPr/>
        </p:nvSpPr>
        <p:spPr>
          <a:xfrm>
            <a:off x="177896" y="5325693"/>
            <a:ext cx="37859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Perspective drawings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32689C7-E0FB-4D48-822D-9B33ECEFA132}"/>
              </a:ext>
            </a:extLst>
          </p:cNvPr>
          <p:cNvSpPr txBox="1"/>
          <p:nvPr/>
        </p:nvSpPr>
        <p:spPr>
          <a:xfrm>
            <a:off x="3484179" y="84666"/>
            <a:ext cx="21900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 Xxxxx 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(1/2023)</a:t>
            </a:r>
          </a:p>
        </p:txBody>
      </p:sp>
    </p:spTree>
    <p:extLst>
      <p:ext uri="{BB962C8B-B14F-4D97-AF65-F5344CB8AC3E}">
        <p14:creationId xmlns:p14="http://schemas.microsoft.com/office/powerpoint/2010/main" val="390471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9F3243-3B0F-0D4B-BFDE-2218B19321C5}"/>
              </a:ext>
            </a:extLst>
          </p:cNvPr>
          <p:cNvSpPr/>
          <p:nvPr/>
        </p:nvSpPr>
        <p:spPr>
          <a:xfrm>
            <a:off x="6400800" y="-1"/>
            <a:ext cx="3042745" cy="5926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pic>
        <p:nvPicPr>
          <p:cNvPr id="4" name="Picture 3" descr="A red and yellow shield with a yellow symbol&#10;&#10;Description automatically generated">
            <a:extLst>
              <a:ext uri="{FF2B5EF4-FFF2-40B4-BE49-F238E27FC236}">
                <a16:creationId xmlns:a16="http://schemas.microsoft.com/office/drawing/2014/main" id="{E0B38FD9-70F2-EE4B-8F64-5C114C265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6" y="84666"/>
            <a:ext cx="2794001" cy="46566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4B581D8-359D-1743-B64A-10EFFDC25AFC}"/>
              </a:ext>
            </a:extLst>
          </p:cNvPr>
          <p:cNvSpPr/>
          <p:nvPr/>
        </p:nvSpPr>
        <p:spPr>
          <a:xfrm>
            <a:off x="3484179" y="0"/>
            <a:ext cx="2916621" cy="5926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B615911-E070-DA4E-B648-74464BFB2AE2}"/>
              </a:ext>
            </a:extLst>
          </p:cNvPr>
          <p:cNvCxnSpPr>
            <a:cxnSpLocks/>
          </p:cNvCxnSpPr>
          <p:nvPr/>
        </p:nvCxnSpPr>
        <p:spPr>
          <a:xfrm>
            <a:off x="0" y="592667"/>
            <a:ext cx="12801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A5DAA05-A817-8C45-B2AE-003BBAB640B4}"/>
              </a:ext>
            </a:extLst>
          </p:cNvPr>
          <p:cNvSpPr txBox="1"/>
          <p:nvPr/>
        </p:nvSpPr>
        <p:spPr>
          <a:xfrm>
            <a:off x="6468823" y="91251"/>
            <a:ext cx="179146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Your name ……</a:t>
            </a:r>
            <a:b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ID.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F4B608-0E21-5A42-A929-F513976FF390}"/>
              </a:ext>
            </a:extLst>
          </p:cNvPr>
          <p:cNvSpPr txBox="1"/>
          <p:nvPr/>
        </p:nvSpPr>
        <p:spPr>
          <a:xfrm>
            <a:off x="9537548" y="109750"/>
            <a:ext cx="172996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Project III: </a:t>
            </a:r>
            <a:r>
              <a:rPr lang="en-TH" sz="105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(Project tiltle)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AE01DA-69FD-BE41-A69C-06B570D0823F}"/>
              </a:ext>
            </a:extLst>
          </p:cNvPr>
          <p:cNvSpPr txBox="1"/>
          <p:nvPr/>
        </p:nvSpPr>
        <p:spPr>
          <a:xfrm>
            <a:off x="6521632" y="3278826"/>
            <a:ext cx="6031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3200" b="1" dirty="0">
                <a:latin typeface="Arial" panose="020B0604020202020204" pitchFamily="34" charset="0"/>
                <a:cs typeface="Arial" panose="020B0604020202020204" pitchFamily="34" charset="0"/>
              </a:rPr>
              <a:t>Project III: </a:t>
            </a:r>
            <a:r>
              <a:rPr lang="en-TH" sz="320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(Project tiltle)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7335417-58FC-074B-92AD-A88E83C943DF}"/>
              </a:ext>
            </a:extLst>
          </p:cNvPr>
          <p:cNvSpPr txBox="1"/>
          <p:nvPr/>
        </p:nvSpPr>
        <p:spPr>
          <a:xfrm>
            <a:off x="6521632" y="3863603"/>
            <a:ext cx="539014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Description …… . . … .. . .. ……………. .. ……….. ….  </a:t>
            </a:r>
            <a:b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 . . . … .. . . ……. . . … .. . . ……. . . … .. . . ……. </a:t>
            </a:r>
          </a:p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……….... . . … .. . . ……. . . … .. . . ……. . . … .. . . . … .. . . ……. </a:t>
            </a:r>
          </a:p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. … .. . . ……. . . … .. . . ……. </a:t>
            </a:r>
          </a:p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. … .. . . …….</a:t>
            </a:r>
          </a:p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. … .. . . ……. . . … .. . . ……. </a:t>
            </a:r>
          </a:p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. … .. . . …….</a:t>
            </a:r>
          </a:p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…….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A1E40A-B014-8F4F-B5D2-ED84A6DC9663}"/>
              </a:ext>
            </a:extLst>
          </p:cNvPr>
          <p:cNvSpPr/>
          <p:nvPr/>
        </p:nvSpPr>
        <p:spPr>
          <a:xfrm>
            <a:off x="110066" y="882316"/>
            <a:ext cx="6290734" cy="8422105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EE97C5-0136-ED48-849E-AD8AEBAC2608}"/>
              </a:ext>
            </a:extLst>
          </p:cNvPr>
          <p:cNvSpPr txBox="1"/>
          <p:nvPr/>
        </p:nvSpPr>
        <p:spPr>
          <a:xfrm>
            <a:off x="1362464" y="4463767"/>
            <a:ext cx="37859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the best image that represent your project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1076A2-A94E-4F43-9F7A-FD72DD93D1F7}"/>
              </a:ext>
            </a:extLst>
          </p:cNvPr>
          <p:cNvSpPr txBox="1"/>
          <p:nvPr/>
        </p:nvSpPr>
        <p:spPr>
          <a:xfrm>
            <a:off x="3484179" y="84666"/>
            <a:ext cx="21900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 Xxxxx 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(1/2023)</a:t>
            </a:r>
          </a:p>
        </p:txBody>
      </p:sp>
    </p:spTree>
    <p:extLst>
      <p:ext uri="{BB962C8B-B14F-4D97-AF65-F5344CB8AC3E}">
        <p14:creationId xmlns:p14="http://schemas.microsoft.com/office/powerpoint/2010/main" val="4126577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9F3243-3B0F-0D4B-BFDE-2218B19321C5}"/>
              </a:ext>
            </a:extLst>
          </p:cNvPr>
          <p:cNvSpPr/>
          <p:nvPr/>
        </p:nvSpPr>
        <p:spPr>
          <a:xfrm>
            <a:off x="6400800" y="-1"/>
            <a:ext cx="3042745" cy="5926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pic>
        <p:nvPicPr>
          <p:cNvPr id="4" name="Picture 3" descr="A red and yellow shield with a yellow symbol&#10;&#10;Description automatically generated">
            <a:extLst>
              <a:ext uri="{FF2B5EF4-FFF2-40B4-BE49-F238E27FC236}">
                <a16:creationId xmlns:a16="http://schemas.microsoft.com/office/drawing/2014/main" id="{E0B38FD9-70F2-EE4B-8F64-5C114C265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6" y="84666"/>
            <a:ext cx="2794001" cy="46566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4B581D8-359D-1743-B64A-10EFFDC25AFC}"/>
              </a:ext>
            </a:extLst>
          </p:cNvPr>
          <p:cNvSpPr/>
          <p:nvPr/>
        </p:nvSpPr>
        <p:spPr>
          <a:xfrm>
            <a:off x="3484179" y="0"/>
            <a:ext cx="2916621" cy="5926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B615911-E070-DA4E-B648-74464BFB2AE2}"/>
              </a:ext>
            </a:extLst>
          </p:cNvPr>
          <p:cNvCxnSpPr>
            <a:cxnSpLocks/>
          </p:cNvCxnSpPr>
          <p:nvPr/>
        </p:nvCxnSpPr>
        <p:spPr>
          <a:xfrm>
            <a:off x="0" y="592667"/>
            <a:ext cx="12801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A5DAA05-A817-8C45-B2AE-003BBAB640B4}"/>
              </a:ext>
            </a:extLst>
          </p:cNvPr>
          <p:cNvSpPr txBox="1"/>
          <p:nvPr/>
        </p:nvSpPr>
        <p:spPr>
          <a:xfrm>
            <a:off x="6468823" y="91251"/>
            <a:ext cx="179146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Your name ……</a:t>
            </a:r>
            <a:b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ID.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F4B608-0E21-5A42-A929-F513976FF390}"/>
              </a:ext>
            </a:extLst>
          </p:cNvPr>
          <p:cNvSpPr txBox="1"/>
          <p:nvPr/>
        </p:nvSpPr>
        <p:spPr>
          <a:xfrm>
            <a:off x="9537548" y="109750"/>
            <a:ext cx="172996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Project III: </a:t>
            </a:r>
            <a:r>
              <a:rPr lang="en-TH" sz="105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(Project tiltle)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AE01DA-69FD-BE41-A69C-06B570D0823F}"/>
              </a:ext>
            </a:extLst>
          </p:cNvPr>
          <p:cNvSpPr txBox="1"/>
          <p:nvPr/>
        </p:nvSpPr>
        <p:spPr>
          <a:xfrm>
            <a:off x="142150" y="873488"/>
            <a:ext cx="6031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b="1" dirty="0">
                <a:latin typeface="Arial" panose="020B0604020202020204" pitchFamily="34" charset="0"/>
                <a:cs typeface="Arial" panose="020B0604020202020204" pitchFamily="34" charset="0"/>
              </a:rPr>
              <a:t>Design Process</a:t>
            </a:r>
            <a:endParaRPr lang="en-TH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A1E40A-B014-8F4F-B5D2-ED84A6DC9663}"/>
              </a:ext>
            </a:extLst>
          </p:cNvPr>
          <p:cNvSpPr/>
          <p:nvPr/>
        </p:nvSpPr>
        <p:spPr>
          <a:xfrm>
            <a:off x="204536" y="5968920"/>
            <a:ext cx="12438872" cy="3522530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EE97C5-0136-ED48-849E-AD8AEBAC2608}"/>
              </a:ext>
            </a:extLst>
          </p:cNvPr>
          <p:cNvSpPr txBox="1"/>
          <p:nvPr/>
        </p:nvSpPr>
        <p:spPr>
          <a:xfrm>
            <a:off x="1011098" y="3221893"/>
            <a:ext cx="37859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the best image that represent your project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04A9D7E-1785-6F4E-8EFC-190675FC0466}"/>
              </a:ext>
            </a:extLst>
          </p:cNvPr>
          <p:cNvSpPr/>
          <p:nvPr/>
        </p:nvSpPr>
        <p:spPr>
          <a:xfrm>
            <a:off x="6572806" y="1456193"/>
            <a:ext cx="6070602" cy="4426808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FA434D4-2493-9643-867B-F2CA260CE082}"/>
              </a:ext>
            </a:extLst>
          </p:cNvPr>
          <p:cNvSpPr/>
          <p:nvPr/>
        </p:nvSpPr>
        <p:spPr>
          <a:xfrm>
            <a:off x="214340" y="1468666"/>
            <a:ext cx="6290734" cy="4426808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6C3B121-324C-9645-BAEB-DD14D8D1A434}"/>
              </a:ext>
            </a:extLst>
          </p:cNvPr>
          <p:cNvSpPr txBox="1"/>
          <p:nvPr/>
        </p:nvSpPr>
        <p:spPr>
          <a:xfrm>
            <a:off x="1233013" y="3307812"/>
            <a:ext cx="378593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 all grey frames and put your design process / diagrams / sketh here!!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layout can be modified. 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F2FC948-E755-A648-8FA4-47FA0F2981BA}"/>
              </a:ext>
            </a:extLst>
          </p:cNvPr>
          <p:cNvSpPr txBox="1"/>
          <p:nvPr/>
        </p:nvSpPr>
        <p:spPr>
          <a:xfrm>
            <a:off x="3484179" y="84666"/>
            <a:ext cx="21900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 Xxxxx 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(1/2023)</a:t>
            </a:r>
          </a:p>
        </p:txBody>
      </p:sp>
    </p:spTree>
    <p:extLst>
      <p:ext uri="{BB962C8B-B14F-4D97-AF65-F5344CB8AC3E}">
        <p14:creationId xmlns:p14="http://schemas.microsoft.com/office/powerpoint/2010/main" val="2993791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9F3243-3B0F-0D4B-BFDE-2218B19321C5}"/>
              </a:ext>
            </a:extLst>
          </p:cNvPr>
          <p:cNvSpPr/>
          <p:nvPr/>
        </p:nvSpPr>
        <p:spPr>
          <a:xfrm>
            <a:off x="6400800" y="-1"/>
            <a:ext cx="3042745" cy="5926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pic>
        <p:nvPicPr>
          <p:cNvPr id="4" name="Picture 3" descr="A red and yellow shield with a yellow symbol&#10;&#10;Description automatically generated">
            <a:extLst>
              <a:ext uri="{FF2B5EF4-FFF2-40B4-BE49-F238E27FC236}">
                <a16:creationId xmlns:a16="http://schemas.microsoft.com/office/drawing/2014/main" id="{E0B38FD9-70F2-EE4B-8F64-5C114C265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6" y="84666"/>
            <a:ext cx="2794001" cy="46566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4B581D8-359D-1743-B64A-10EFFDC25AFC}"/>
              </a:ext>
            </a:extLst>
          </p:cNvPr>
          <p:cNvSpPr/>
          <p:nvPr/>
        </p:nvSpPr>
        <p:spPr>
          <a:xfrm>
            <a:off x="3484179" y="0"/>
            <a:ext cx="2916621" cy="5926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B615911-E070-DA4E-B648-74464BFB2AE2}"/>
              </a:ext>
            </a:extLst>
          </p:cNvPr>
          <p:cNvCxnSpPr>
            <a:cxnSpLocks/>
          </p:cNvCxnSpPr>
          <p:nvPr/>
        </p:nvCxnSpPr>
        <p:spPr>
          <a:xfrm>
            <a:off x="0" y="592667"/>
            <a:ext cx="12801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A5DAA05-A817-8C45-B2AE-003BBAB640B4}"/>
              </a:ext>
            </a:extLst>
          </p:cNvPr>
          <p:cNvSpPr txBox="1"/>
          <p:nvPr/>
        </p:nvSpPr>
        <p:spPr>
          <a:xfrm>
            <a:off x="6468823" y="91251"/>
            <a:ext cx="179146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Your name ……</a:t>
            </a:r>
            <a:b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ID.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F4B608-0E21-5A42-A929-F513976FF390}"/>
              </a:ext>
            </a:extLst>
          </p:cNvPr>
          <p:cNvSpPr txBox="1"/>
          <p:nvPr/>
        </p:nvSpPr>
        <p:spPr>
          <a:xfrm>
            <a:off x="9537548" y="109750"/>
            <a:ext cx="172996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Project III: </a:t>
            </a:r>
            <a:r>
              <a:rPr lang="en-TH" sz="105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(Project tiltle)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AE01DA-69FD-BE41-A69C-06B570D0823F}"/>
              </a:ext>
            </a:extLst>
          </p:cNvPr>
          <p:cNvSpPr txBox="1"/>
          <p:nvPr/>
        </p:nvSpPr>
        <p:spPr>
          <a:xfrm>
            <a:off x="142150" y="873488"/>
            <a:ext cx="6031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b="1" dirty="0">
                <a:latin typeface="Arial" panose="020B0604020202020204" pitchFamily="34" charset="0"/>
                <a:cs typeface="Arial" panose="020B0604020202020204" pitchFamily="34" charset="0"/>
              </a:rPr>
              <a:t>Design Development</a:t>
            </a:r>
            <a:endParaRPr lang="en-TH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04A9D7E-1785-6F4E-8EFC-190675FC0466}"/>
              </a:ext>
            </a:extLst>
          </p:cNvPr>
          <p:cNvSpPr/>
          <p:nvPr/>
        </p:nvSpPr>
        <p:spPr>
          <a:xfrm>
            <a:off x="4389036" y="1933888"/>
            <a:ext cx="4233595" cy="302312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FA434D4-2493-9643-867B-F2CA260CE082}"/>
              </a:ext>
            </a:extLst>
          </p:cNvPr>
          <p:cNvSpPr/>
          <p:nvPr/>
        </p:nvSpPr>
        <p:spPr>
          <a:xfrm>
            <a:off x="142150" y="1933887"/>
            <a:ext cx="4117029" cy="3023123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6C3B121-324C-9645-BAEB-DD14D8D1A434}"/>
              </a:ext>
            </a:extLst>
          </p:cNvPr>
          <p:cNvSpPr txBox="1"/>
          <p:nvPr/>
        </p:nvSpPr>
        <p:spPr>
          <a:xfrm>
            <a:off x="473242" y="2907153"/>
            <a:ext cx="378593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 all grey frames and put your design design development here!!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layout can be modified. 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3C60B93-A2AA-E94E-8DCF-E2F1EB5CB974}"/>
              </a:ext>
            </a:extLst>
          </p:cNvPr>
          <p:cNvSpPr/>
          <p:nvPr/>
        </p:nvSpPr>
        <p:spPr>
          <a:xfrm>
            <a:off x="8752488" y="1933888"/>
            <a:ext cx="3906962" cy="302312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3CA5A25-C386-BA46-BA5D-339C7EB32A12}"/>
              </a:ext>
            </a:extLst>
          </p:cNvPr>
          <p:cNvSpPr/>
          <p:nvPr/>
        </p:nvSpPr>
        <p:spPr>
          <a:xfrm>
            <a:off x="4389036" y="5049971"/>
            <a:ext cx="4233595" cy="302312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BFAA628-3C71-DE4F-994E-75948CE792F6}"/>
              </a:ext>
            </a:extLst>
          </p:cNvPr>
          <p:cNvSpPr/>
          <p:nvPr/>
        </p:nvSpPr>
        <p:spPr>
          <a:xfrm>
            <a:off x="142150" y="5049970"/>
            <a:ext cx="4117029" cy="3023123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b="1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EA2E4E9-D9ED-134B-8137-FB5531453DD4}"/>
              </a:ext>
            </a:extLst>
          </p:cNvPr>
          <p:cNvSpPr/>
          <p:nvPr/>
        </p:nvSpPr>
        <p:spPr>
          <a:xfrm>
            <a:off x="8752488" y="5049971"/>
            <a:ext cx="3906962" cy="302312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BF34A2C-3562-3C4D-B010-1140F17CD372}"/>
              </a:ext>
            </a:extLst>
          </p:cNvPr>
          <p:cNvSpPr txBox="1"/>
          <p:nvPr/>
        </p:nvSpPr>
        <p:spPr>
          <a:xfrm>
            <a:off x="3484179" y="84666"/>
            <a:ext cx="21900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 Xxxxx 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(1/2023)</a:t>
            </a:r>
          </a:p>
        </p:txBody>
      </p:sp>
    </p:spTree>
    <p:extLst>
      <p:ext uri="{BB962C8B-B14F-4D97-AF65-F5344CB8AC3E}">
        <p14:creationId xmlns:p14="http://schemas.microsoft.com/office/powerpoint/2010/main" val="36419616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9F3243-3B0F-0D4B-BFDE-2218B19321C5}"/>
              </a:ext>
            </a:extLst>
          </p:cNvPr>
          <p:cNvSpPr/>
          <p:nvPr/>
        </p:nvSpPr>
        <p:spPr>
          <a:xfrm>
            <a:off x="6400800" y="-1"/>
            <a:ext cx="3042745" cy="5926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pic>
        <p:nvPicPr>
          <p:cNvPr id="4" name="Picture 3" descr="A red and yellow shield with a yellow symbol&#10;&#10;Description automatically generated">
            <a:extLst>
              <a:ext uri="{FF2B5EF4-FFF2-40B4-BE49-F238E27FC236}">
                <a16:creationId xmlns:a16="http://schemas.microsoft.com/office/drawing/2014/main" id="{E0B38FD9-70F2-EE4B-8F64-5C114C265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6" y="84666"/>
            <a:ext cx="2794001" cy="46566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4B581D8-359D-1743-B64A-10EFFDC25AFC}"/>
              </a:ext>
            </a:extLst>
          </p:cNvPr>
          <p:cNvSpPr/>
          <p:nvPr/>
        </p:nvSpPr>
        <p:spPr>
          <a:xfrm>
            <a:off x="3484179" y="0"/>
            <a:ext cx="2916621" cy="5926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B615911-E070-DA4E-B648-74464BFB2AE2}"/>
              </a:ext>
            </a:extLst>
          </p:cNvPr>
          <p:cNvCxnSpPr>
            <a:cxnSpLocks/>
          </p:cNvCxnSpPr>
          <p:nvPr/>
        </p:nvCxnSpPr>
        <p:spPr>
          <a:xfrm>
            <a:off x="0" y="592667"/>
            <a:ext cx="12801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A5DAA05-A817-8C45-B2AE-003BBAB640B4}"/>
              </a:ext>
            </a:extLst>
          </p:cNvPr>
          <p:cNvSpPr txBox="1"/>
          <p:nvPr/>
        </p:nvSpPr>
        <p:spPr>
          <a:xfrm>
            <a:off x="6468823" y="91251"/>
            <a:ext cx="179146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Your name ……</a:t>
            </a:r>
            <a:b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ID.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F4B608-0E21-5A42-A929-F513976FF390}"/>
              </a:ext>
            </a:extLst>
          </p:cNvPr>
          <p:cNvSpPr txBox="1"/>
          <p:nvPr/>
        </p:nvSpPr>
        <p:spPr>
          <a:xfrm>
            <a:off x="9537548" y="109750"/>
            <a:ext cx="172996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Project III: </a:t>
            </a:r>
            <a:r>
              <a:rPr lang="en-TH" sz="105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(Project tiltle)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AE01DA-69FD-BE41-A69C-06B570D0823F}"/>
              </a:ext>
            </a:extLst>
          </p:cNvPr>
          <p:cNvSpPr txBox="1"/>
          <p:nvPr/>
        </p:nvSpPr>
        <p:spPr>
          <a:xfrm>
            <a:off x="142150" y="873488"/>
            <a:ext cx="6031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b="1" dirty="0">
                <a:latin typeface="Arial" panose="020B0604020202020204" pitchFamily="34" charset="0"/>
                <a:cs typeface="Arial" panose="020B0604020202020204" pitchFamily="34" charset="0"/>
              </a:rPr>
              <a:t>Final Design</a:t>
            </a:r>
            <a:endParaRPr lang="en-TH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04A9D7E-1785-6F4E-8EFC-190675FC0466}"/>
              </a:ext>
            </a:extLst>
          </p:cNvPr>
          <p:cNvSpPr/>
          <p:nvPr/>
        </p:nvSpPr>
        <p:spPr>
          <a:xfrm>
            <a:off x="4389036" y="1933888"/>
            <a:ext cx="4233595" cy="302312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FA434D4-2493-9643-867B-F2CA260CE082}"/>
              </a:ext>
            </a:extLst>
          </p:cNvPr>
          <p:cNvSpPr/>
          <p:nvPr/>
        </p:nvSpPr>
        <p:spPr>
          <a:xfrm>
            <a:off x="142150" y="1395591"/>
            <a:ext cx="8480481" cy="6139206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6C3B121-324C-9645-BAEB-DD14D8D1A434}"/>
              </a:ext>
            </a:extLst>
          </p:cNvPr>
          <p:cNvSpPr txBox="1"/>
          <p:nvPr/>
        </p:nvSpPr>
        <p:spPr>
          <a:xfrm>
            <a:off x="372625" y="2441932"/>
            <a:ext cx="378593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 all grey frames and put photo of your physical model here.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layout can be modified. 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3C60B93-A2AA-E94E-8DCF-E2F1EB5CB974}"/>
              </a:ext>
            </a:extLst>
          </p:cNvPr>
          <p:cNvSpPr/>
          <p:nvPr/>
        </p:nvSpPr>
        <p:spPr>
          <a:xfrm>
            <a:off x="8752488" y="1395592"/>
            <a:ext cx="3906962" cy="302312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EA2E4E9-D9ED-134B-8137-FB5531453DD4}"/>
              </a:ext>
            </a:extLst>
          </p:cNvPr>
          <p:cNvSpPr/>
          <p:nvPr/>
        </p:nvSpPr>
        <p:spPr>
          <a:xfrm>
            <a:off x="8752488" y="4511675"/>
            <a:ext cx="3906962" cy="302312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FA33739-7E2F-AA4A-B40C-B0A57355674A}"/>
              </a:ext>
            </a:extLst>
          </p:cNvPr>
          <p:cNvSpPr/>
          <p:nvPr/>
        </p:nvSpPr>
        <p:spPr>
          <a:xfrm>
            <a:off x="142149" y="7644611"/>
            <a:ext cx="2761917" cy="1808886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2D7FD51-A80C-2A45-8774-272652A0FF25}"/>
              </a:ext>
            </a:extLst>
          </p:cNvPr>
          <p:cNvSpPr/>
          <p:nvPr/>
        </p:nvSpPr>
        <p:spPr>
          <a:xfrm>
            <a:off x="3008077" y="7644611"/>
            <a:ext cx="2761917" cy="1808886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BE7CCEA-373D-1647-A338-23D00E1E0B84}"/>
              </a:ext>
            </a:extLst>
          </p:cNvPr>
          <p:cNvSpPr/>
          <p:nvPr/>
        </p:nvSpPr>
        <p:spPr>
          <a:xfrm>
            <a:off x="5860714" y="7644611"/>
            <a:ext cx="2761917" cy="1808886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89A2611-12C8-C645-BCD4-6CC4DB46B61E}"/>
              </a:ext>
            </a:extLst>
          </p:cNvPr>
          <p:cNvSpPr/>
          <p:nvPr/>
        </p:nvSpPr>
        <p:spPr>
          <a:xfrm>
            <a:off x="8752488" y="7627758"/>
            <a:ext cx="3906962" cy="1808886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C9F0CBD-77BA-7641-9D5C-43373EED9D76}"/>
              </a:ext>
            </a:extLst>
          </p:cNvPr>
          <p:cNvSpPr txBox="1"/>
          <p:nvPr/>
        </p:nvSpPr>
        <p:spPr>
          <a:xfrm>
            <a:off x="8813000" y="2180322"/>
            <a:ext cx="3785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ore photo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77E4257-4C1F-334A-9DA1-747C33186FC1}"/>
              </a:ext>
            </a:extLst>
          </p:cNvPr>
          <p:cNvSpPr txBox="1"/>
          <p:nvPr/>
        </p:nvSpPr>
        <p:spPr>
          <a:xfrm>
            <a:off x="3484179" y="84666"/>
            <a:ext cx="21900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 Xxxxx 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(1/2023)</a:t>
            </a:r>
          </a:p>
        </p:txBody>
      </p:sp>
    </p:spTree>
    <p:extLst>
      <p:ext uri="{BB962C8B-B14F-4D97-AF65-F5344CB8AC3E}">
        <p14:creationId xmlns:p14="http://schemas.microsoft.com/office/powerpoint/2010/main" val="39197448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9F3243-3B0F-0D4B-BFDE-2218B19321C5}"/>
              </a:ext>
            </a:extLst>
          </p:cNvPr>
          <p:cNvSpPr/>
          <p:nvPr/>
        </p:nvSpPr>
        <p:spPr>
          <a:xfrm>
            <a:off x="6400800" y="-1"/>
            <a:ext cx="3042745" cy="5926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pic>
        <p:nvPicPr>
          <p:cNvPr id="4" name="Picture 3" descr="A red and yellow shield with a yellow symbol&#10;&#10;Description automatically generated">
            <a:extLst>
              <a:ext uri="{FF2B5EF4-FFF2-40B4-BE49-F238E27FC236}">
                <a16:creationId xmlns:a16="http://schemas.microsoft.com/office/drawing/2014/main" id="{E0B38FD9-70F2-EE4B-8F64-5C114C265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6" y="84666"/>
            <a:ext cx="2794001" cy="46566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4B581D8-359D-1743-B64A-10EFFDC25AFC}"/>
              </a:ext>
            </a:extLst>
          </p:cNvPr>
          <p:cNvSpPr/>
          <p:nvPr/>
        </p:nvSpPr>
        <p:spPr>
          <a:xfrm>
            <a:off x="3484179" y="0"/>
            <a:ext cx="2916621" cy="5926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B615911-E070-DA4E-B648-74464BFB2AE2}"/>
              </a:ext>
            </a:extLst>
          </p:cNvPr>
          <p:cNvCxnSpPr>
            <a:cxnSpLocks/>
          </p:cNvCxnSpPr>
          <p:nvPr/>
        </p:nvCxnSpPr>
        <p:spPr>
          <a:xfrm>
            <a:off x="0" y="592667"/>
            <a:ext cx="12801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A5DAA05-A817-8C45-B2AE-003BBAB640B4}"/>
              </a:ext>
            </a:extLst>
          </p:cNvPr>
          <p:cNvSpPr txBox="1"/>
          <p:nvPr/>
        </p:nvSpPr>
        <p:spPr>
          <a:xfrm>
            <a:off x="6468823" y="91251"/>
            <a:ext cx="179146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Your name ……</a:t>
            </a:r>
            <a:b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ID.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F4B608-0E21-5A42-A929-F513976FF390}"/>
              </a:ext>
            </a:extLst>
          </p:cNvPr>
          <p:cNvSpPr txBox="1"/>
          <p:nvPr/>
        </p:nvSpPr>
        <p:spPr>
          <a:xfrm>
            <a:off x="9537548" y="109750"/>
            <a:ext cx="172996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Project III: </a:t>
            </a:r>
            <a:r>
              <a:rPr lang="en-TH" sz="105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(Project tiltle)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AE01DA-69FD-BE41-A69C-06B570D0823F}"/>
              </a:ext>
            </a:extLst>
          </p:cNvPr>
          <p:cNvSpPr txBox="1"/>
          <p:nvPr/>
        </p:nvSpPr>
        <p:spPr>
          <a:xfrm>
            <a:off x="142150" y="873488"/>
            <a:ext cx="6031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b="1" dirty="0">
                <a:latin typeface="Arial" panose="020B0604020202020204" pitchFamily="34" charset="0"/>
                <a:cs typeface="Arial" panose="020B0604020202020204" pitchFamily="34" charset="0"/>
              </a:rPr>
              <a:t>Final Design</a:t>
            </a:r>
            <a:endParaRPr lang="en-TH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FA434D4-2493-9643-867B-F2CA260CE082}"/>
              </a:ext>
            </a:extLst>
          </p:cNvPr>
          <p:cNvSpPr/>
          <p:nvPr/>
        </p:nvSpPr>
        <p:spPr>
          <a:xfrm>
            <a:off x="142151" y="1395592"/>
            <a:ext cx="3788166" cy="3793856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6C3B121-324C-9645-BAEB-DD14D8D1A434}"/>
              </a:ext>
            </a:extLst>
          </p:cNvPr>
          <p:cNvSpPr txBox="1"/>
          <p:nvPr/>
        </p:nvSpPr>
        <p:spPr>
          <a:xfrm>
            <a:off x="110066" y="1480564"/>
            <a:ext cx="4407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3C60B93-A2AA-E94E-8DCF-E2F1EB5CB974}"/>
              </a:ext>
            </a:extLst>
          </p:cNvPr>
          <p:cNvSpPr/>
          <p:nvPr/>
        </p:nvSpPr>
        <p:spPr>
          <a:xfrm>
            <a:off x="4015210" y="1395591"/>
            <a:ext cx="4737278" cy="2727225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2D7FD51-A80C-2A45-8774-272652A0FF25}"/>
              </a:ext>
            </a:extLst>
          </p:cNvPr>
          <p:cNvSpPr/>
          <p:nvPr/>
        </p:nvSpPr>
        <p:spPr>
          <a:xfrm>
            <a:off x="8873513" y="1395591"/>
            <a:ext cx="3818021" cy="1808881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BE7CCEA-373D-1647-A338-23D00E1E0B84}"/>
              </a:ext>
            </a:extLst>
          </p:cNvPr>
          <p:cNvSpPr/>
          <p:nvPr/>
        </p:nvSpPr>
        <p:spPr>
          <a:xfrm>
            <a:off x="4015210" y="4196960"/>
            <a:ext cx="4737278" cy="2801368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C9F0CBD-77BA-7641-9D5C-43373EED9D76}"/>
              </a:ext>
            </a:extLst>
          </p:cNvPr>
          <p:cNvSpPr txBox="1"/>
          <p:nvPr/>
        </p:nvSpPr>
        <p:spPr>
          <a:xfrm>
            <a:off x="4136235" y="1484424"/>
            <a:ext cx="3785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1368BDC-9BC2-2549-AB98-CF44ED585599}"/>
              </a:ext>
            </a:extLst>
          </p:cNvPr>
          <p:cNvSpPr/>
          <p:nvPr/>
        </p:nvSpPr>
        <p:spPr>
          <a:xfrm>
            <a:off x="8871285" y="3292519"/>
            <a:ext cx="3818021" cy="1808881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65E2B8B-1BBB-AD4C-94A1-0461BD4A35DA}"/>
              </a:ext>
            </a:extLst>
          </p:cNvPr>
          <p:cNvSpPr/>
          <p:nvPr/>
        </p:nvSpPr>
        <p:spPr>
          <a:xfrm>
            <a:off x="8855242" y="5189447"/>
            <a:ext cx="3818021" cy="1808881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ACA4BED-B754-D84C-B137-FDABFC198B37}"/>
              </a:ext>
            </a:extLst>
          </p:cNvPr>
          <p:cNvSpPr/>
          <p:nvPr/>
        </p:nvSpPr>
        <p:spPr>
          <a:xfrm>
            <a:off x="8871285" y="7086375"/>
            <a:ext cx="3818021" cy="1808881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605817E-AEF6-354D-9795-B3A4D149A49C}"/>
              </a:ext>
            </a:extLst>
          </p:cNvPr>
          <p:cNvSpPr txBox="1"/>
          <p:nvPr/>
        </p:nvSpPr>
        <p:spPr>
          <a:xfrm>
            <a:off x="8887326" y="1425826"/>
            <a:ext cx="3785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Elevations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E659BB7-685C-5740-968A-ACDEBD31F7F3}"/>
              </a:ext>
            </a:extLst>
          </p:cNvPr>
          <p:cNvSpPr/>
          <p:nvPr/>
        </p:nvSpPr>
        <p:spPr>
          <a:xfrm>
            <a:off x="4015210" y="7072472"/>
            <a:ext cx="4737278" cy="1861519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0680BEE-05AA-7E40-AE86-C58476C39124}"/>
              </a:ext>
            </a:extLst>
          </p:cNvPr>
          <p:cNvSpPr txBox="1"/>
          <p:nvPr/>
        </p:nvSpPr>
        <p:spPr>
          <a:xfrm>
            <a:off x="4042039" y="7140749"/>
            <a:ext cx="3785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2416034-E6CC-A04A-A727-307674B0290B}"/>
              </a:ext>
            </a:extLst>
          </p:cNvPr>
          <p:cNvSpPr/>
          <p:nvPr/>
        </p:nvSpPr>
        <p:spPr>
          <a:xfrm>
            <a:off x="142150" y="7079030"/>
            <a:ext cx="3754263" cy="1861519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C5F01E7-028D-2B41-B8C1-B88706C24FA2}"/>
              </a:ext>
            </a:extLst>
          </p:cNvPr>
          <p:cNvSpPr txBox="1"/>
          <p:nvPr/>
        </p:nvSpPr>
        <p:spPr>
          <a:xfrm>
            <a:off x="168979" y="7147307"/>
            <a:ext cx="3785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F837AAA-F83C-A446-80C6-BD986E3E6CDF}"/>
              </a:ext>
            </a:extLst>
          </p:cNvPr>
          <p:cNvSpPr/>
          <p:nvPr/>
        </p:nvSpPr>
        <p:spPr>
          <a:xfrm>
            <a:off x="128337" y="5306947"/>
            <a:ext cx="3784119" cy="1675339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3D0A0BD-142A-0B42-8FAF-769DC27226BE}"/>
              </a:ext>
            </a:extLst>
          </p:cNvPr>
          <p:cNvSpPr txBox="1"/>
          <p:nvPr/>
        </p:nvSpPr>
        <p:spPr>
          <a:xfrm>
            <a:off x="177896" y="5325693"/>
            <a:ext cx="37859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Perspective drawings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62D5A5D-41B4-F244-9088-C5552AB4C0C7}"/>
              </a:ext>
            </a:extLst>
          </p:cNvPr>
          <p:cNvSpPr txBox="1"/>
          <p:nvPr/>
        </p:nvSpPr>
        <p:spPr>
          <a:xfrm>
            <a:off x="3484179" y="84666"/>
            <a:ext cx="21900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 Xxxxx 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(1/2023)</a:t>
            </a:r>
          </a:p>
        </p:txBody>
      </p:sp>
    </p:spTree>
    <p:extLst>
      <p:ext uri="{BB962C8B-B14F-4D97-AF65-F5344CB8AC3E}">
        <p14:creationId xmlns:p14="http://schemas.microsoft.com/office/powerpoint/2010/main" val="507661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9F3243-3B0F-0D4B-BFDE-2218B19321C5}"/>
              </a:ext>
            </a:extLst>
          </p:cNvPr>
          <p:cNvSpPr/>
          <p:nvPr/>
        </p:nvSpPr>
        <p:spPr>
          <a:xfrm>
            <a:off x="6400800" y="-1"/>
            <a:ext cx="3042745" cy="5926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pic>
        <p:nvPicPr>
          <p:cNvPr id="4" name="Picture 3" descr="A red and yellow shield with a yellow symbol&#10;&#10;Description automatically generated">
            <a:extLst>
              <a:ext uri="{FF2B5EF4-FFF2-40B4-BE49-F238E27FC236}">
                <a16:creationId xmlns:a16="http://schemas.microsoft.com/office/drawing/2014/main" id="{E0B38FD9-70F2-EE4B-8F64-5C114C265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6" y="84666"/>
            <a:ext cx="2794001" cy="46566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4B581D8-359D-1743-B64A-10EFFDC25AFC}"/>
              </a:ext>
            </a:extLst>
          </p:cNvPr>
          <p:cNvSpPr/>
          <p:nvPr/>
        </p:nvSpPr>
        <p:spPr>
          <a:xfrm>
            <a:off x="3484179" y="0"/>
            <a:ext cx="2916621" cy="5926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B615911-E070-DA4E-B648-74464BFB2AE2}"/>
              </a:ext>
            </a:extLst>
          </p:cNvPr>
          <p:cNvCxnSpPr>
            <a:cxnSpLocks/>
          </p:cNvCxnSpPr>
          <p:nvPr/>
        </p:nvCxnSpPr>
        <p:spPr>
          <a:xfrm>
            <a:off x="0" y="592667"/>
            <a:ext cx="12801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8403EA8-44E2-5749-95DC-C5D600761FC7}"/>
              </a:ext>
            </a:extLst>
          </p:cNvPr>
          <p:cNvSpPr txBox="1"/>
          <p:nvPr/>
        </p:nvSpPr>
        <p:spPr>
          <a:xfrm>
            <a:off x="3484179" y="84666"/>
            <a:ext cx="21900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 Xxxxx 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(1/2023)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5DAA05-A817-8C45-B2AE-003BBAB640B4}"/>
              </a:ext>
            </a:extLst>
          </p:cNvPr>
          <p:cNvSpPr txBox="1"/>
          <p:nvPr/>
        </p:nvSpPr>
        <p:spPr>
          <a:xfrm>
            <a:off x="6468823" y="91251"/>
            <a:ext cx="179146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Your name ……</a:t>
            </a:r>
            <a:b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ID.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F4B608-0E21-5A42-A929-F513976FF390}"/>
              </a:ext>
            </a:extLst>
          </p:cNvPr>
          <p:cNvSpPr txBox="1"/>
          <p:nvPr/>
        </p:nvSpPr>
        <p:spPr>
          <a:xfrm>
            <a:off x="9537548" y="109750"/>
            <a:ext cx="16562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Project I: </a:t>
            </a:r>
            <a:r>
              <a:rPr lang="en-TH" sz="105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(Project tiltle)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AE01DA-69FD-BE41-A69C-06B570D0823F}"/>
              </a:ext>
            </a:extLst>
          </p:cNvPr>
          <p:cNvSpPr txBox="1"/>
          <p:nvPr/>
        </p:nvSpPr>
        <p:spPr>
          <a:xfrm>
            <a:off x="6521632" y="3278826"/>
            <a:ext cx="6031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3200" b="1" dirty="0">
                <a:latin typeface="Arial" panose="020B0604020202020204" pitchFamily="34" charset="0"/>
                <a:cs typeface="Arial" panose="020B0604020202020204" pitchFamily="34" charset="0"/>
              </a:rPr>
              <a:t>Project I: </a:t>
            </a:r>
            <a:r>
              <a:rPr lang="en-TH" sz="320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(Project tiltle)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7335417-58FC-074B-92AD-A88E83C943DF}"/>
              </a:ext>
            </a:extLst>
          </p:cNvPr>
          <p:cNvSpPr txBox="1"/>
          <p:nvPr/>
        </p:nvSpPr>
        <p:spPr>
          <a:xfrm>
            <a:off x="6521632" y="3863603"/>
            <a:ext cx="539014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Description …… . . … .. . .. ……………. .. ……….. ….  </a:t>
            </a:r>
            <a:b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 . . . … .. . . ……. . . … .. . . ……. . . … .. . . ……. </a:t>
            </a:r>
          </a:p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……….... . . … .. . . ……. . . … .. . . ……. . . … .. . . . … .. . . ……. </a:t>
            </a:r>
          </a:p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. … .. . . ……. . . … .. . . ……. </a:t>
            </a:r>
          </a:p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. … .. . . …….</a:t>
            </a:r>
          </a:p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. … .. . . ……. . . … .. . . ……. </a:t>
            </a:r>
          </a:p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. … .. . . …….</a:t>
            </a:r>
          </a:p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…….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A1E40A-B014-8F4F-B5D2-ED84A6DC9663}"/>
              </a:ext>
            </a:extLst>
          </p:cNvPr>
          <p:cNvSpPr/>
          <p:nvPr/>
        </p:nvSpPr>
        <p:spPr>
          <a:xfrm>
            <a:off x="110066" y="882316"/>
            <a:ext cx="6290734" cy="8422105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EE97C5-0136-ED48-849E-AD8AEBAC2608}"/>
              </a:ext>
            </a:extLst>
          </p:cNvPr>
          <p:cNvSpPr txBox="1"/>
          <p:nvPr/>
        </p:nvSpPr>
        <p:spPr>
          <a:xfrm>
            <a:off x="1362464" y="4463767"/>
            <a:ext cx="37859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the best image that represent your project</a:t>
            </a:r>
          </a:p>
        </p:txBody>
      </p:sp>
    </p:spTree>
    <p:extLst>
      <p:ext uri="{BB962C8B-B14F-4D97-AF65-F5344CB8AC3E}">
        <p14:creationId xmlns:p14="http://schemas.microsoft.com/office/powerpoint/2010/main" val="2592667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9F3243-3B0F-0D4B-BFDE-2218B19321C5}"/>
              </a:ext>
            </a:extLst>
          </p:cNvPr>
          <p:cNvSpPr/>
          <p:nvPr/>
        </p:nvSpPr>
        <p:spPr>
          <a:xfrm>
            <a:off x="6400800" y="-1"/>
            <a:ext cx="3042745" cy="5926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pic>
        <p:nvPicPr>
          <p:cNvPr id="4" name="Picture 3" descr="A red and yellow shield with a yellow symbol&#10;&#10;Description automatically generated">
            <a:extLst>
              <a:ext uri="{FF2B5EF4-FFF2-40B4-BE49-F238E27FC236}">
                <a16:creationId xmlns:a16="http://schemas.microsoft.com/office/drawing/2014/main" id="{E0B38FD9-70F2-EE4B-8F64-5C114C265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6" y="84666"/>
            <a:ext cx="2794001" cy="46566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4B581D8-359D-1743-B64A-10EFFDC25AFC}"/>
              </a:ext>
            </a:extLst>
          </p:cNvPr>
          <p:cNvSpPr/>
          <p:nvPr/>
        </p:nvSpPr>
        <p:spPr>
          <a:xfrm>
            <a:off x="3484179" y="0"/>
            <a:ext cx="2916621" cy="5926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B615911-E070-DA4E-B648-74464BFB2AE2}"/>
              </a:ext>
            </a:extLst>
          </p:cNvPr>
          <p:cNvCxnSpPr>
            <a:cxnSpLocks/>
          </p:cNvCxnSpPr>
          <p:nvPr/>
        </p:nvCxnSpPr>
        <p:spPr>
          <a:xfrm>
            <a:off x="0" y="592667"/>
            <a:ext cx="12801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A5DAA05-A817-8C45-B2AE-003BBAB640B4}"/>
              </a:ext>
            </a:extLst>
          </p:cNvPr>
          <p:cNvSpPr txBox="1"/>
          <p:nvPr/>
        </p:nvSpPr>
        <p:spPr>
          <a:xfrm>
            <a:off x="6468823" y="91251"/>
            <a:ext cx="179146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Your name ……</a:t>
            </a:r>
            <a:b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ID.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F4B608-0E21-5A42-A929-F513976FF390}"/>
              </a:ext>
            </a:extLst>
          </p:cNvPr>
          <p:cNvSpPr txBox="1"/>
          <p:nvPr/>
        </p:nvSpPr>
        <p:spPr>
          <a:xfrm>
            <a:off x="9537548" y="109750"/>
            <a:ext cx="16562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Project I: </a:t>
            </a:r>
            <a:r>
              <a:rPr lang="en-TH" sz="105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(Project tiltle)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AE01DA-69FD-BE41-A69C-06B570D0823F}"/>
              </a:ext>
            </a:extLst>
          </p:cNvPr>
          <p:cNvSpPr txBox="1"/>
          <p:nvPr/>
        </p:nvSpPr>
        <p:spPr>
          <a:xfrm>
            <a:off x="142150" y="873488"/>
            <a:ext cx="6031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b="1" dirty="0">
                <a:latin typeface="Arial" panose="020B0604020202020204" pitchFamily="34" charset="0"/>
                <a:cs typeface="Arial" panose="020B0604020202020204" pitchFamily="34" charset="0"/>
              </a:rPr>
              <a:t>Design Process</a:t>
            </a:r>
            <a:endParaRPr lang="en-TH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A1E40A-B014-8F4F-B5D2-ED84A6DC9663}"/>
              </a:ext>
            </a:extLst>
          </p:cNvPr>
          <p:cNvSpPr/>
          <p:nvPr/>
        </p:nvSpPr>
        <p:spPr>
          <a:xfrm>
            <a:off x="204536" y="5968920"/>
            <a:ext cx="12438872" cy="3522530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EE97C5-0136-ED48-849E-AD8AEBAC2608}"/>
              </a:ext>
            </a:extLst>
          </p:cNvPr>
          <p:cNvSpPr txBox="1"/>
          <p:nvPr/>
        </p:nvSpPr>
        <p:spPr>
          <a:xfrm>
            <a:off x="1011098" y="3221893"/>
            <a:ext cx="37859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the best image that represent your project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04A9D7E-1785-6F4E-8EFC-190675FC0466}"/>
              </a:ext>
            </a:extLst>
          </p:cNvPr>
          <p:cNvSpPr/>
          <p:nvPr/>
        </p:nvSpPr>
        <p:spPr>
          <a:xfrm>
            <a:off x="6572806" y="1456193"/>
            <a:ext cx="6070602" cy="4426808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FA434D4-2493-9643-867B-F2CA260CE082}"/>
              </a:ext>
            </a:extLst>
          </p:cNvPr>
          <p:cNvSpPr/>
          <p:nvPr/>
        </p:nvSpPr>
        <p:spPr>
          <a:xfrm>
            <a:off x="214340" y="1468666"/>
            <a:ext cx="6290734" cy="4426808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6C3B121-324C-9645-BAEB-DD14D8D1A434}"/>
              </a:ext>
            </a:extLst>
          </p:cNvPr>
          <p:cNvSpPr txBox="1"/>
          <p:nvPr/>
        </p:nvSpPr>
        <p:spPr>
          <a:xfrm>
            <a:off x="1233013" y="3307812"/>
            <a:ext cx="378593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 all grey frames and put your design process / diagrams / sketh here!!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layout can be modified. 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3CB8EAA-EF05-2C4A-B5F0-F1BD9FF742CE}"/>
              </a:ext>
            </a:extLst>
          </p:cNvPr>
          <p:cNvSpPr txBox="1"/>
          <p:nvPr/>
        </p:nvSpPr>
        <p:spPr>
          <a:xfrm>
            <a:off x="3484179" y="84666"/>
            <a:ext cx="21900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 Xxxxx 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(1/2023)</a:t>
            </a:r>
          </a:p>
        </p:txBody>
      </p:sp>
    </p:spTree>
    <p:extLst>
      <p:ext uri="{BB962C8B-B14F-4D97-AF65-F5344CB8AC3E}">
        <p14:creationId xmlns:p14="http://schemas.microsoft.com/office/powerpoint/2010/main" val="1445090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9F3243-3B0F-0D4B-BFDE-2218B19321C5}"/>
              </a:ext>
            </a:extLst>
          </p:cNvPr>
          <p:cNvSpPr/>
          <p:nvPr/>
        </p:nvSpPr>
        <p:spPr>
          <a:xfrm>
            <a:off x="6400800" y="-1"/>
            <a:ext cx="3042745" cy="5926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pic>
        <p:nvPicPr>
          <p:cNvPr id="4" name="Picture 3" descr="A red and yellow shield with a yellow symbol&#10;&#10;Description automatically generated">
            <a:extLst>
              <a:ext uri="{FF2B5EF4-FFF2-40B4-BE49-F238E27FC236}">
                <a16:creationId xmlns:a16="http://schemas.microsoft.com/office/drawing/2014/main" id="{E0B38FD9-70F2-EE4B-8F64-5C114C265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6" y="84666"/>
            <a:ext cx="2794001" cy="46566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4B581D8-359D-1743-B64A-10EFFDC25AFC}"/>
              </a:ext>
            </a:extLst>
          </p:cNvPr>
          <p:cNvSpPr/>
          <p:nvPr/>
        </p:nvSpPr>
        <p:spPr>
          <a:xfrm>
            <a:off x="3484179" y="0"/>
            <a:ext cx="2916621" cy="5926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B615911-E070-DA4E-B648-74464BFB2AE2}"/>
              </a:ext>
            </a:extLst>
          </p:cNvPr>
          <p:cNvCxnSpPr>
            <a:cxnSpLocks/>
          </p:cNvCxnSpPr>
          <p:nvPr/>
        </p:nvCxnSpPr>
        <p:spPr>
          <a:xfrm>
            <a:off x="0" y="592667"/>
            <a:ext cx="12801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A5DAA05-A817-8C45-B2AE-003BBAB640B4}"/>
              </a:ext>
            </a:extLst>
          </p:cNvPr>
          <p:cNvSpPr txBox="1"/>
          <p:nvPr/>
        </p:nvSpPr>
        <p:spPr>
          <a:xfrm>
            <a:off x="6468823" y="91251"/>
            <a:ext cx="179146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Your name ……</a:t>
            </a:r>
            <a:b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ID.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F4B608-0E21-5A42-A929-F513976FF390}"/>
              </a:ext>
            </a:extLst>
          </p:cNvPr>
          <p:cNvSpPr txBox="1"/>
          <p:nvPr/>
        </p:nvSpPr>
        <p:spPr>
          <a:xfrm>
            <a:off x="9537548" y="109750"/>
            <a:ext cx="16562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Project I: </a:t>
            </a:r>
            <a:r>
              <a:rPr lang="en-TH" sz="105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(Project tiltle)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AE01DA-69FD-BE41-A69C-06B570D0823F}"/>
              </a:ext>
            </a:extLst>
          </p:cNvPr>
          <p:cNvSpPr txBox="1"/>
          <p:nvPr/>
        </p:nvSpPr>
        <p:spPr>
          <a:xfrm>
            <a:off x="142150" y="873488"/>
            <a:ext cx="6031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b="1" dirty="0">
                <a:latin typeface="Arial" panose="020B0604020202020204" pitchFamily="34" charset="0"/>
                <a:cs typeface="Arial" panose="020B0604020202020204" pitchFamily="34" charset="0"/>
              </a:rPr>
              <a:t>Design Development</a:t>
            </a:r>
            <a:endParaRPr lang="en-TH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04A9D7E-1785-6F4E-8EFC-190675FC0466}"/>
              </a:ext>
            </a:extLst>
          </p:cNvPr>
          <p:cNvSpPr/>
          <p:nvPr/>
        </p:nvSpPr>
        <p:spPr>
          <a:xfrm>
            <a:off x="4389036" y="1933888"/>
            <a:ext cx="4233595" cy="302312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FA434D4-2493-9643-867B-F2CA260CE082}"/>
              </a:ext>
            </a:extLst>
          </p:cNvPr>
          <p:cNvSpPr/>
          <p:nvPr/>
        </p:nvSpPr>
        <p:spPr>
          <a:xfrm>
            <a:off x="142150" y="1933887"/>
            <a:ext cx="4117029" cy="3023123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6C3B121-324C-9645-BAEB-DD14D8D1A434}"/>
              </a:ext>
            </a:extLst>
          </p:cNvPr>
          <p:cNvSpPr txBox="1"/>
          <p:nvPr/>
        </p:nvSpPr>
        <p:spPr>
          <a:xfrm>
            <a:off x="473242" y="2907153"/>
            <a:ext cx="378593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 all grey frames and put your design design development here!!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layout can be modified. 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3C60B93-A2AA-E94E-8DCF-E2F1EB5CB974}"/>
              </a:ext>
            </a:extLst>
          </p:cNvPr>
          <p:cNvSpPr/>
          <p:nvPr/>
        </p:nvSpPr>
        <p:spPr>
          <a:xfrm>
            <a:off x="8752488" y="1933888"/>
            <a:ext cx="3906962" cy="302312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3CA5A25-C386-BA46-BA5D-339C7EB32A12}"/>
              </a:ext>
            </a:extLst>
          </p:cNvPr>
          <p:cNvSpPr/>
          <p:nvPr/>
        </p:nvSpPr>
        <p:spPr>
          <a:xfrm>
            <a:off x="4389036" y="5049971"/>
            <a:ext cx="4233595" cy="302312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BFAA628-3C71-DE4F-994E-75948CE792F6}"/>
              </a:ext>
            </a:extLst>
          </p:cNvPr>
          <p:cNvSpPr/>
          <p:nvPr/>
        </p:nvSpPr>
        <p:spPr>
          <a:xfrm>
            <a:off x="142150" y="5049970"/>
            <a:ext cx="4117029" cy="3023123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b="1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EA2E4E9-D9ED-134B-8137-FB5531453DD4}"/>
              </a:ext>
            </a:extLst>
          </p:cNvPr>
          <p:cNvSpPr/>
          <p:nvPr/>
        </p:nvSpPr>
        <p:spPr>
          <a:xfrm>
            <a:off x="8752488" y="5049971"/>
            <a:ext cx="3906962" cy="302312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F54D757-6F52-7E45-84A7-F8E2A274A642}"/>
              </a:ext>
            </a:extLst>
          </p:cNvPr>
          <p:cNvSpPr txBox="1"/>
          <p:nvPr/>
        </p:nvSpPr>
        <p:spPr>
          <a:xfrm>
            <a:off x="3484179" y="84666"/>
            <a:ext cx="21900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 Xxxxx 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(1/2023)</a:t>
            </a:r>
          </a:p>
        </p:txBody>
      </p:sp>
    </p:spTree>
    <p:extLst>
      <p:ext uri="{BB962C8B-B14F-4D97-AF65-F5344CB8AC3E}">
        <p14:creationId xmlns:p14="http://schemas.microsoft.com/office/powerpoint/2010/main" val="2789137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9F3243-3B0F-0D4B-BFDE-2218B19321C5}"/>
              </a:ext>
            </a:extLst>
          </p:cNvPr>
          <p:cNvSpPr/>
          <p:nvPr/>
        </p:nvSpPr>
        <p:spPr>
          <a:xfrm>
            <a:off x="6400800" y="-1"/>
            <a:ext cx="3042745" cy="5926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pic>
        <p:nvPicPr>
          <p:cNvPr id="4" name="Picture 3" descr="A red and yellow shield with a yellow symbol&#10;&#10;Description automatically generated">
            <a:extLst>
              <a:ext uri="{FF2B5EF4-FFF2-40B4-BE49-F238E27FC236}">
                <a16:creationId xmlns:a16="http://schemas.microsoft.com/office/drawing/2014/main" id="{E0B38FD9-70F2-EE4B-8F64-5C114C265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6" y="84666"/>
            <a:ext cx="2794001" cy="46566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4B581D8-359D-1743-B64A-10EFFDC25AFC}"/>
              </a:ext>
            </a:extLst>
          </p:cNvPr>
          <p:cNvSpPr/>
          <p:nvPr/>
        </p:nvSpPr>
        <p:spPr>
          <a:xfrm>
            <a:off x="3484179" y="0"/>
            <a:ext cx="2916621" cy="5926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B615911-E070-DA4E-B648-74464BFB2AE2}"/>
              </a:ext>
            </a:extLst>
          </p:cNvPr>
          <p:cNvCxnSpPr>
            <a:cxnSpLocks/>
          </p:cNvCxnSpPr>
          <p:nvPr/>
        </p:nvCxnSpPr>
        <p:spPr>
          <a:xfrm>
            <a:off x="0" y="592667"/>
            <a:ext cx="12801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A5DAA05-A817-8C45-B2AE-003BBAB640B4}"/>
              </a:ext>
            </a:extLst>
          </p:cNvPr>
          <p:cNvSpPr txBox="1"/>
          <p:nvPr/>
        </p:nvSpPr>
        <p:spPr>
          <a:xfrm>
            <a:off x="6468823" y="91251"/>
            <a:ext cx="179146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Your name ……</a:t>
            </a:r>
            <a:b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ID.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F4B608-0E21-5A42-A929-F513976FF390}"/>
              </a:ext>
            </a:extLst>
          </p:cNvPr>
          <p:cNvSpPr txBox="1"/>
          <p:nvPr/>
        </p:nvSpPr>
        <p:spPr>
          <a:xfrm>
            <a:off x="9537548" y="109750"/>
            <a:ext cx="16562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Project I: </a:t>
            </a:r>
            <a:r>
              <a:rPr lang="en-TH" sz="105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(Project tiltle)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AE01DA-69FD-BE41-A69C-06B570D0823F}"/>
              </a:ext>
            </a:extLst>
          </p:cNvPr>
          <p:cNvSpPr txBox="1"/>
          <p:nvPr/>
        </p:nvSpPr>
        <p:spPr>
          <a:xfrm>
            <a:off x="142150" y="873488"/>
            <a:ext cx="6031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b="1" dirty="0">
                <a:latin typeface="Arial" panose="020B0604020202020204" pitchFamily="34" charset="0"/>
                <a:cs typeface="Arial" panose="020B0604020202020204" pitchFamily="34" charset="0"/>
              </a:rPr>
              <a:t>Final Design</a:t>
            </a:r>
            <a:endParaRPr lang="en-TH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04A9D7E-1785-6F4E-8EFC-190675FC0466}"/>
              </a:ext>
            </a:extLst>
          </p:cNvPr>
          <p:cNvSpPr/>
          <p:nvPr/>
        </p:nvSpPr>
        <p:spPr>
          <a:xfrm>
            <a:off x="4389036" y="1933888"/>
            <a:ext cx="4233595" cy="302312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FA434D4-2493-9643-867B-F2CA260CE082}"/>
              </a:ext>
            </a:extLst>
          </p:cNvPr>
          <p:cNvSpPr/>
          <p:nvPr/>
        </p:nvSpPr>
        <p:spPr>
          <a:xfrm>
            <a:off x="142150" y="1395591"/>
            <a:ext cx="8480481" cy="6139206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6C3B121-324C-9645-BAEB-DD14D8D1A434}"/>
              </a:ext>
            </a:extLst>
          </p:cNvPr>
          <p:cNvSpPr txBox="1"/>
          <p:nvPr/>
        </p:nvSpPr>
        <p:spPr>
          <a:xfrm>
            <a:off x="372625" y="2441932"/>
            <a:ext cx="378593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 all grey frames and put photo of your physical model here.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layout can be modified. 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3C60B93-A2AA-E94E-8DCF-E2F1EB5CB974}"/>
              </a:ext>
            </a:extLst>
          </p:cNvPr>
          <p:cNvSpPr/>
          <p:nvPr/>
        </p:nvSpPr>
        <p:spPr>
          <a:xfrm>
            <a:off x="8752488" y="1395592"/>
            <a:ext cx="3906962" cy="302312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EA2E4E9-D9ED-134B-8137-FB5531453DD4}"/>
              </a:ext>
            </a:extLst>
          </p:cNvPr>
          <p:cNvSpPr/>
          <p:nvPr/>
        </p:nvSpPr>
        <p:spPr>
          <a:xfrm>
            <a:off x="8752488" y="4511675"/>
            <a:ext cx="3906962" cy="302312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FA33739-7E2F-AA4A-B40C-B0A57355674A}"/>
              </a:ext>
            </a:extLst>
          </p:cNvPr>
          <p:cNvSpPr/>
          <p:nvPr/>
        </p:nvSpPr>
        <p:spPr>
          <a:xfrm>
            <a:off x="142149" y="7644611"/>
            <a:ext cx="2761917" cy="1808886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2D7FD51-A80C-2A45-8774-272652A0FF25}"/>
              </a:ext>
            </a:extLst>
          </p:cNvPr>
          <p:cNvSpPr/>
          <p:nvPr/>
        </p:nvSpPr>
        <p:spPr>
          <a:xfrm>
            <a:off x="3008077" y="7644611"/>
            <a:ext cx="2761917" cy="1808886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BE7CCEA-373D-1647-A338-23D00E1E0B84}"/>
              </a:ext>
            </a:extLst>
          </p:cNvPr>
          <p:cNvSpPr/>
          <p:nvPr/>
        </p:nvSpPr>
        <p:spPr>
          <a:xfrm>
            <a:off x="5860714" y="7644611"/>
            <a:ext cx="2761917" cy="1808886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89A2611-12C8-C645-BCD4-6CC4DB46B61E}"/>
              </a:ext>
            </a:extLst>
          </p:cNvPr>
          <p:cNvSpPr/>
          <p:nvPr/>
        </p:nvSpPr>
        <p:spPr>
          <a:xfrm>
            <a:off x="8752488" y="7627758"/>
            <a:ext cx="3906962" cy="1808886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C9F0CBD-77BA-7641-9D5C-43373EED9D76}"/>
              </a:ext>
            </a:extLst>
          </p:cNvPr>
          <p:cNvSpPr txBox="1"/>
          <p:nvPr/>
        </p:nvSpPr>
        <p:spPr>
          <a:xfrm>
            <a:off x="8813000" y="2180322"/>
            <a:ext cx="3785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ore photo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389E2C-8321-234E-B903-C116B4F8C69D}"/>
              </a:ext>
            </a:extLst>
          </p:cNvPr>
          <p:cNvSpPr txBox="1"/>
          <p:nvPr/>
        </p:nvSpPr>
        <p:spPr>
          <a:xfrm>
            <a:off x="3484179" y="84666"/>
            <a:ext cx="21900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 Xxxxx 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(1/2023)</a:t>
            </a:r>
          </a:p>
        </p:txBody>
      </p:sp>
    </p:spTree>
    <p:extLst>
      <p:ext uri="{BB962C8B-B14F-4D97-AF65-F5344CB8AC3E}">
        <p14:creationId xmlns:p14="http://schemas.microsoft.com/office/powerpoint/2010/main" val="1228712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9F3243-3B0F-0D4B-BFDE-2218B19321C5}"/>
              </a:ext>
            </a:extLst>
          </p:cNvPr>
          <p:cNvSpPr/>
          <p:nvPr/>
        </p:nvSpPr>
        <p:spPr>
          <a:xfrm>
            <a:off x="6400800" y="-1"/>
            <a:ext cx="3042745" cy="5926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pic>
        <p:nvPicPr>
          <p:cNvPr id="4" name="Picture 3" descr="A red and yellow shield with a yellow symbol&#10;&#10;Description automatically generated">
            <a:extLst>
              <a:ext uri="{FF2B5EF4-FFF2-40B4-BE49-F238E27FC236}">
                <a16:creationId xmlns:a16="http://schemas.microsoft.com/office/drawing/2014/main" id="{E0B38FD9-70F2-EE4B-8F64-5C114C265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6" y="84666"/>
            <a:ext cx="2794001" cy="46566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4B581D8-359D-1743-B64A-10EFFDC25AFC}"/>
              </a:ext>
            </a:extLst>
          </p:cNvPr>
          <p:cNvSpPr/>
          <p:nvPr/>
        </p:nvSpPr>
        <p:spPr>
          <a:xfrm>
            <a:off x="3484179" y="0"/>
            <a:ext cx="2916621" cy="5926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B615911-E070-DA4E-B648-74464BFB2AE2}"/>
              </a:ext>
            </a:extLst>
          </p:cNvPr>
          <p:cNvCxnSpPr>
            <a:cxnSpLocks/>
          </p:cNvCxnSpPr>
          <p:nvPr/>
        </p:nvCxnSpPr>
        <p:spPr>
          <a:xfrm>
            <a:off x="0" y="592667"/>
            <a:ext cx="12801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A5DAA05-A817-8C45-B2AE-003BBAB640B4}"/>
              </a:ext>
            </a:extLst>
          </p:cNvPr>
          <p:cNvSpPr txBox="1"/>
          <p:nvPr/>
        </p:nvSpPr>
        <p:spPr>
          <a:xfrm>
            <a:off x="6468823" y="91251"/>
            <a:ext cx="179146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Your name ……</a:t>
            </a:r>
            <a:b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ID.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F4B608-0E21-5A42-A929-F513976FF390}"/>
              </a:ext>
            </a:extLst>
          </p:cNvPr>
          <p:cNvSpPr txBox="1"/>
          <p:nvPr/>
        </p:nvSpPr>
        <p:spPr>
          <a:xfrm>
            <a:off x="9537548" y="109750"/>
            <a:ext cx="16562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Project I: </a:t>
            </a:r>
            <a:r>
              <a:rPr lang="en-TH" sz="105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(Project tiltle)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AE01DA-69FD-BE41-A69C-06B570D0823F}"/>
              </a:ext>
            </a:extLst>
          </p:cNvPr>
          <p:cNvSpPr txBox="1"/>
          <p:nvPr/>
        </p:nvSpPr>
        <p:spPr>
          <a:xfrm>
            <a:off x="142150" y="873488"/>
            <a:ext cx="6031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b="1" dirty="0">
                <a:latin typeface="Arial" panose="020B0604020202020204" pitchFamily="34" charset="0"/>
                <a:cs typeface="Arial" panose="020B0604020202020204" pitchFamily="34" charset="0"/>
              </a:rPr>
              <a:t>Final Design</a:t>
            </a:r>
            <a:endParaRPr lang="en-TH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FA434D4-2493-9643-867B-F2CA260CE082}"/>
              </a:ext>
            </a:extLst>
          </p:cNvPr>
          <p:cNvSpPr/>
          <p:nvPr/>
        </p:nvSpPr>
        <p:spPr>
          <a:xfrm>
            <a:off x="142151" y="1395592"/>
            <a:ext cx="3788166" cy="3793856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6C3B121-324C-9645-BAEB-DD14D8D1A434}"/>
              </a:ext>
            </a:extLst>
          </p:cNvPr>
          <p:cNvSpPr txBox="1"/>
          <p:nvPr/>
        </p:nvSpPr>
        <p:spPr>
          <a:xfrm>
            <a:off x="110066" y="1480564"/>
            <a:ext cx="4407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3C60B93-A2AA-E94E-8DCF-E2F1EB5CB974}"/>
              </a:ext>
            </a:extLst>
          </p:cNvPr>
          <p:cNvSpPr/>
          <p:nvPr/>
        </p:nvSpPr>
        <p:spPr>
          <a:xfrm>
            <a:off x="4015210" y="1395591"/>
            <a:ext cx="4737278" cy="2727225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2D7FD51-A80C-2A45-8774-272652A0FF25}"/>
              </a:ext>
            </a:extLst>
          </p:cNvPr>
          <p:cNvSpPr/>
          <p:nvPr/>
        </p:nvSpPr>
        <p:spPr>
          <a:xfrm>
            <a:off x="8873513" y="1395591"/>
            <a:ext cx="3818021" cy="1808881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BE7CCEA-373D-1647-A338-23D00E1E0B84}"/>
              </a:ext>
            </a:extLst>
          </p:cNvPr>
          <p:cNvSpPr/>
          <p:nvPr/>
        </p:nvSpPr>
        <p:spPr>
          <a:xfrm>
            <a:off x="4015210" y="4196960"/>
            <a:ext cx="4737278" cy="2801368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C9F0CBD-77BA-7641-9D5C-43373EED9D76}"/>
              </a:ext>
            </a:extLst>
          </p:cNvPr>
          <p:cNvSpPr txBox="1"/>
          <p:nvPr/>
        </p:nvSpPr>
        <p:spPr>
          <a:xfrm>
            <a:off x="4136235" y="1484424"/>
            <a:ext cx="3785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1368BDC-9BC2-2549-AB98-CF44ED585599}"/>
              </a:ext>
            </a:extLst>
          </p:cNvPr>
          <p:cNvSpPr/>
          <p:nvPr/>
        </p:nvSpPr>
        <p:spPr>
          <a:xfrm>
            <a:off x="8871285" y="3292519"/>
            <a:ext cx="3818021" cy="1808881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65E2B8B-1BBB-AD4C-94A1-0461BD4A35DA}"/>
              </a:ext>
            </a:extLst>
          </p:cNvPr>
          <p:cNvSpPr/>
          <p:nvPr/>
        </p:nvSpPr>
        <p:spPr>
          <a:xfrm>
            <a:off x="8855242" y="5189447"/>
            <a:ext cx="3818021" cy="1808881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ACA4BED-B754-D84C-B137-FDABFC198B37}"/>
              </a:ext>
            </a:extLst>
          </p:cNvPr>
          <p:cNvSpPr/>
          <p:nvPr/>
        </p:nvSpPr>
        <p:spPr>
          <a:xfrm>
            <a:off x="8871285" y="7086375"/>
            <a:ext cx="3818021" cy="1808881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605817E-AEF6-354D-9795-B3A4D149A49C}"/>
              </a:ext>
            </a:extLst>
          </p:cNvPr>
          <p:cNvSpPr txBox="1"/>
          <p:nvPr/>
        </p:nvSpPr>
        <p:spPr>
          <a:xfrm>
            <a:off x="8887326" y="1425826"/>
            <a:ext cx="3785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Elevations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E659BB7-685C-5740-968A-ACDEBD31F7F3}"/>
              </a:ext>
            </a:extLst>
          </p:cNvPr>
          <p:cNvSpPr/>
          <p:nvPr/>
        </p:nvSpPr>
        <p:spPr>
          <a:xfrm>
            <a:off x="4015210" y="7072472"/>
            <a:ext cx="4737278" cy="1861519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0680BEE-05AA-7E40-AE86-C58476C39124}"/>
              </a:ext>
            </a:extLst>
          </p:cNvPr>
          <p:cNvSpPr txBox="1"/>
          <p:nvPr/>
        </p:nvSpPr>
        <p:spPr>
          <a:xfrm>
            <a:off x="4042039" y="7140749"/>
            <a:ext cx="3785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2416034-E6CC-A04A-A727-307674B0290B}"/>
              </a:ext>
            </a:extLst>
          </p:cNvPr>
          <p:cNvSpPr/>
          <p:nvPr/>
        </p:nvSpPr>
        <p:spPr>
          <a:xfrm>
            <a:off x="142150" y="7079030"/>
            <a:ext cx="3754263" cy="1861519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C5F01E7-028D-2B41-B8C1-B88706C24FA2}"/>
              </a:ext>
            </a:extLst>
          </p:cNvPr>
          <p:cNvSpPr txBox="1"/>
          <p:nvPr/>
        </p:nvSpPr>
        <p:spPr>
          <a:xfrm>
            <a:off x="168979" y="7147307"/>
            <a:ext cx="3785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F837AAA-F83C-A446-80C6-BD986E3E6CDF}"/>
              </a:ext>
            </a:extLst>
          </p:cNvPr>
          <p:cNvSpPr/>
          <p:nvPr/>
        </p:nvSpPr>
        <p:spPr>
          <a:xfrm>
            <a:off x="128337" y="5306947"/>
            <a:ext cx="3784119" cy="1675339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3D0A0BD-142A-0B42-8FAF-769DC27226BE}"/>
              </a:ext>
            </a:extLst>
          </p:cNvPr>
          <p:cNvSpPr txBox="1"/>
          <p:nvPr/>
        </p:nvSpPr>
        <p:spPr>
          <a:xfrm>
            <a:off x="177896" y="5325693"/>
            <a:ext cx="37859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Perspective drawings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484DCB3-5CD7-C64E-AAAF-BE7F1B40ADB5}"/>
              </a:ext>
            </a:extLst>
          </p:cNvPr>
          <p:cNvSpPr txBox="1"/>
          <p:nvPr/>
        </p:nvSpPr>
        <p:spPr>
          <a:xfrm>
            <a:off x="3484179" y="84666"/>
            <a:ext cx="21900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 Xxxxx 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(1/2023)</a:t>
            </a:r>
          </a:p>
        </p:txBody>
      </p:sp>
    </p:spTree>
    <p:extLst>
      <p:ext uri="{BB962C8B-B14F-4D97-AF65-F5344CB8AC3E}">
        <p14:creationId xmlns:p14="http://schemas.microsoft.com/office/powerpoint/2010/main" val="3632308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9F3243-3B0F-0D4B-BFDE-2218B19321C5}"/>
              </a:ext>
            </a:extLst>
          </p:cNvPr>
          <p:cNvSpPr/>
          <p:nvPr/>
        </p:nvSpPr>
        <p:spPr>
          <a:xfrm>
            <a:off x="6400800" y="-1"/>
            <a:ext cx="3042745" cy="5926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pic>
        <p:nvPicPr>
          <p:cNvPr id="4" name="Picture 3" descr="A red and yellow shield with a yellow symbol&#10;&#10;Description automatically generated">
            <a:extLst>
              <a:ext uri="{FF2B5EF4-FFF2-40B4-BE49-F238E27FC236}">
                <a16:creationId xmlns:a16="http://schemas.microsoft.com/office/drawing/2014/main" id="{E0B38FD9-70F2-EE4B-8F64-5C114C265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6" y="84666"/>
            <a:ext cx="2794001" cy="46566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4B581D8-359D-1743-B64A-10EFFDC25AFC}"/>
              </a:ext>
            </a:extLst>
          </p:cNvPr>
          <p:cNvSpPr/>
          <p:nvPr/>
        </p:nvSpPr>
        <p:spPr>
          <a:xfrm>
            <a:off x="3484179" y="0"/>
            <a:ext cx="2916621" cy="5926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B615911-E070-DA4E-B648-74464BFB2AE2}"/>
              </a:ext>
            </a:extLst>
          </p:cNvPr>
          <p:cNvCxnSpPr>
            <a:cxnSpLocks/>
          </p:cNvCxnSpPr>
          <p:nvPr/>
        </p:nvCxnSpPr>
        <p:spPr>
          <a:xfrm>
            <a:off x="0" y="592667"/>
            <a:ext cx="12801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A5DAA05-A817-8C45-B2AE-003BBAB640B4}"/>
              </a:ext>
            </a:extLst>
          </p:cNvPr>
          <p:cNvSpPr txBox="1"/>
          <p:nvPr/>
        </p:nvSpPr>
        <p:spPr>
          <a:xfrm>
            <a:off x="6468823" y="91251"/>
            <a:ext cx="179146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Your name ……</a:t>
            </a:r>
            <a:b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ID.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F4B608-0E21-5A42-A929-F513976FF390}"/>
              </a:ext>
            </a:extLst>
          </p:cNvPr>
          <p:cNvSpPr txBox="1"/>
          <p:nvPr/>
        </p:nvSpPr>
        <p:spPr>
          <a:xfrm>
            <a:off x="9537548" y="109750"/>
            <a:ext cx="16930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Project II: </a:t>
            </a:r>
            <a:r>
              <a:rPr lang="en-TH" sz="105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(Project tiltle)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AE01DA-69FD-BE41-A69C-06B570D0823F}"/>
              </a:ext>
            </a:extLst>
          </p:cNvPr>
          <p:cNvSpPr txBox="1"/>
          <p:nvPr/>
        </p:nvSpPr>
        <p:spPr>
          <a:xfrm>
            <a:off x="6521632" y="3278826"/>
            <a:ext cx="6031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3200" b="1" dirty="0">
                <a:latin typeface="Arial" panose="020B0604020202020204" pitchFamily="34" charset="0"/>
                <a:cs typeface="Arial" panose="020B0604020202020204" pitchFamily="34" charset="0"/>
              </a:rPr>
              <a:t>Project II: </a:t>
            </a:r>
            <a:r>
              <a:rPr lang="en-TH" sz="320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(Project tiltle)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7335417-58FC-074B-92AD-A88E83C943DF}"/>
              </a:ext>
            </a:extLst>
          </p:cNvPr>
          <p:cNvSpPr txBox="1"/>
          <p:nvPr/>
        </p:nvSpPr>
        <p:spPr>
          <a:xfrm>
            <a:off x="6521632" y="3863603"/>
            <a:ext cx="539014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Description …… . . … .. . .. ……………. .. ……….. ….  </a:t>
            </a:r>
            <a:b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 . . . … .. . . ……. . . … .. . . ……. . . … .. . . ……. </a:t>
            </a:r>
          </a:p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……….... . . … .. . . ……. . . … .. . . ……. . . … .. . . . … .. . . ……. </a:t>
            </a:r>
          </a:p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. … .. . . ……. . . … .. . . ……. </a:t>
            </a:r>
          </a:p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. … .. . . …….</a:t>
            </a:r>
          </a:p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. … .. . . ……. . . … .. . . ……. </a:t>
            </a:r>
          </a:p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. … .. . . …….</a:t>
            </a:r>
          </a:p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…….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A1E40A-B014-8F4F-B5D2-ED84A6DC9663}"/>
              </a:ext>
            </a:extLst>
          </p:cNvPr>
          <p:cNvSpPr/>
          <p:nvPr/>
        </p:nvSpPr>
        <p:spPr>
          <a:xfrm>
            <a:off x="110066" y="882316"/>
            <a:ext cx="6290734" cy="8422105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EE97C5-0136-ED48-849E-AD8AEBAC2608}"/>
              </a:ext>
            </a:extLst>
          </p:cNvPr>
          <p:cNvSpPr txBox="1"/>
          <p:nvPr/>
        </p:nvSpPr>
        <p:spPr>
          <a:xfrm>
            <a:off x="1362464" y="4463767"/>
            <a:ext cx="37859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the best image that represent your project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40AA38A-A3D9-DD4E-8960-6E7EF9CD55C6}"/>
              </a:ext>
            </a:extLst>
          </p:cNvPr>
          <p:cNvSpPr txBox="1"/>
          <p:nvPr/>
        </p:nvSpPr>
        <p:spPr>
          <a:xfrm>
            <a:off x="3484179" y="84666"/>
            <a:ext cx="21900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 Xxxxx 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(1/2023)</a:t>
            </a:r>
          </a:p>
        </p:txBody>
      </p:sp>
    </p:spTree>
    <p:extLst>
      <p:ext uri="{BB962C8B-B14F-4D97-AF65-F5344CB8AC3E}">
        <p14:creationId xmlns:p14="http://schemas.microsoft.com/office/powerpoint/2010/main" val="3375776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9F3243-3B0F-0D4B-BFDE-2218B19321C5}"/>
              </a:ext>
            </a:extLst>
          </p:cNvPr>
          <p:cNvSpPr/>
          <p:nvPr/>
        </p:nvSpPr>
        <p:spPr>
          <a:xfrm>
            <a:off x="6400800" y="-1"/>
            <a:ext cx="3042745" cy="5926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pic>
        <p:nvPicPr>
          <p:cNvPr id="4" name="Picture 3" descr="A red and yellow shield with a yellow symbol&#10;&#10;Description automatically generated">
            <a:extLst>
              <a:ext uri="{FF2B5EF4-FFF2-40B4-BE49-F238E27FC236}">
                <a16:creationId xmlns:a16="http://schemas.microsoft.com/office/drawing/2014/main" id="{E0B38FD9-70F2-EE4B-8F64-5C114C265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6" y="84666"/>
            <a:ext cx="2794001" cy="46566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4B581D8-359D-1743-B64A-10EFFDC25AFC}"/>
              </a:ext>
            </a:extLst>
          </p:cNvPr>
          <p:cNvSpPr/>
          <p:nvPr/>
        </p:nvSpPr>
        <p:spPr>
          <a:xfrm>
            <a:off x="3484179" y="0"/>
            <a:ext cx="2916621" cy="5926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B615911-E070-DA4E-B648-74464BFB2AE2}"/>
              </a:ext>
            </a:extLst>
          </p:cNvPr>
          <p:cNvCxnSpPr>
            <a:cxnSpLocks/>
          </p:cNvCxnSpPr>
          <p:nvPr/>
        </p:nvCxnSpPr>
        <p:spPr>
          <a:xfrm>
            <a:off x="0" y="592667"/>
            <a:ext cx="12801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A5DAA05-A817-8C45-B2AE-003BBAB640B4}"/>
              </a:ext>
            </a:extLst>
          </p:cNvPr>
          <p:cNvSpPr txBox="1"/>
          <p:nvPr/>
        </p:nvSpPr>
        <p:spPr>
          <a:xfrm>
            <a:off x="6468823" y="91251"/>
            <a:ext cx="179146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Your name ……</a:t>
            </a:r>
            <a:b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ID.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F4B608-0E21-5A42-A929-F513976FF390}"/>
              </a:ext>
            </a:extLst>
          </p:cNvPr>
          <p:cNvSpPr txBox="1"/>
          <p:nvPr/>
        </p:nvSpPr>
        <p:spPr>
          <a:xfrm>
            <a:off x="9537548" y="109750"/>
            <a:ext cx="16930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Project II: </a:t>
            </a:r>
            <a:r>
              <a:rPr lang="en-TH" sz="105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(Project tiltle)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AE01DA-69FD-BE41-A69C-06B570D0823F}"/>
              </a:ext>
            </a:extLst>
          </p:cNvPr>
          <p:cNvSpPr txBox="1"/>
          <p:nvPr/>
        </p:nvSpPr>
        <p:spPr>
          <a:xfrm>
            <a:off x="142150" y="873488"/>
            <a:ext cx="6031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b="1" dirty="0">
                <a:latin typeface="Arial" panose="020B0604020202020204" pitchFamily="34" charset="0"/>
                <a:cs typeface="Arial" panose="020B0604020202020204" pitchFamily="34" charset="0"/>
              </a:rPr>
              <a:t>Design Process</a:t>
            </a:r>
            <a:endParaRPr lang="en-TH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A1E40A-B014-8F4F-B5D2-ED84A6DC9663}"/>
              </a:ext>
            </a:extLst>
          </p:cNvPr>
          <p:cNvSpPr/>
          <p:nvPr/>
        </p:nvSpPr>
        <p:spPr>
          <a:xfrm>
            <a:off x="204536" y="5968920"/>
            <a:ext cx="12438872" cy="3522530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EE97C5-0136-ED48-849E-AD8AEBAC2608}"/>
              </a:ext>
            </a:extLst>
          </p:cNvPr>
          <p:cNvSpPr txBox="1"/>
          <p:nvPr/>
        </p:nvSpPr>
        <p:spPr>
          <a:xfrm>
            <a:off x="1011098" y="3221893"/>
            <a:ext cx="37859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the best image that represent your project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04A9D7E-1785-6F4E-8EFC-190675FC0466}"/>
              </a:ext>
            </a:extLst>
          </p:cNvPr>
          <p:cNvSpPr/>
          <p:nvPr/>
        </p:nvSpPr>
        <p:spPr>
          <a:xfrm>
            <a:off x="6572806" y="1456193"/>
            <a:ext cx="6070602" cy="4426808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FA434D4-2493-9643-867B-F2CA260CE082}"/>
              </a:ext>
            </a:extLst>
          </p:cNvPr>
          <p:cNvSpPr/>
          <p:nvPr/>
        </p:nvSpPr>
        <p:spPr>
          <a:xfrm>
            <a:off x="214340" y="1468666"/>
            <a:ext cx="6290734" cy="4426808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6C3B121-324C-9645-BAEB-DD14D8D1A434}"/>
              </a:ext>
            </a:extLst>
          </p:cNvPr>
          <p:cNvSpPr txBox="1"/>
          <p:nvPr/>
        </p:nvSpPr>
        <p:spPr>
          <a:xfrm>
            <a:off x="1233013" y="3307812"/>
            <a:ext cx="378593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 all grey frames and put your design process / diagrams / sketh here!!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layout can be modified. 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7B09F63-F528-9746-A400-6F3EADA1D113}"/>
              </a:ext>
            </a:extLst>
          </p:cNvPr>
          <p:cNvSpPr txBox="1"/>
          <p:nvPr/>
        </p:nvSpPr>
        <p:spPr>
          <a:xfrm>
            <a:off x="3484179" y="84666"/>
            <a:ext cx="21900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 Xxxxx 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(1/2023)</a:t>
            </a:r>
          </a:p>
        </p:txBody>
      </p:sp>
    </p:spTree>
    <p:extLst>
      <p:ext uri="{BB962C8B-B14F-4D97-AF65-F5344CB8AC3E}">
        <p14:creationId xmlns:p14="http://schemas.microsoft.com/office/powerpoint/2010/main" val="3430360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9F3243-3B0F-0D4B-BFDE-2218B19321C5}"/>
              </a:ext>
            </a:extLst>
          </p:cNvPr>
          <p:cNvSpPr/>
          <p:nvPr/>
        </p:nvSpPr>
        <p:spPr>
          <a:xfrm>
            <a:off x="6400800" y="-1"/>
            <a:ext cx="3042745" cy="5926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pic>
        <p:nvPicPr>
          <p:cNvPr id="4" name="Picture 3" descr="A red and yellow shield with a yellow symbol&#10;&#10;Description automatically generated">
            <a:extLst>
              <a:ext uri="{FF2B5EF4-FFF2-40B4-BE49-F238E27FC236}">
                <a16:creationId xmlns:a16="http://schemas.microsoft.com/office/drawing/2014/main" id="{E0B38FD9-70F2-EE4B-8F64-5C114C265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6" y="84666"/>
            <a:ext cx="2794001" cy="46566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4B581D8-359D-1743-B64A-10EFFDC25AFC}"/>
              </a:ext>
            </a:extLst>
          </p:cNvPr>
          <p:cNvSpPr/>
          <p:nvPr/>
        </p:nvSpPr>
        <p:spPr>
          <a:xfrm>
            <a:off x="3484179" y="0"/>
            <a:ext cx="2916621" cy="5926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B615911-E070-DA4E-B648-74464BFB2AE2}"/>
              </a:ext>
            </a:extLst>
          </p:cNvPr>
          <p:cNvCxnSpPr>
            <a:cxnSpLocks/>
          </p:cNvCxnSpPr>
          <p:nvPr/>
        </p:nvCxnSpPr>
        <p:spPr>
          <a:xfrm>
            <a:off x="0" y="592667"/>
            <a:ext cx="12801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A5DAA05-A817-8C45-B2AE-003BBAB640B4}"/>
              </a:ext>
            </a:extLst>
          </p:cNvPr>
          <p:cNvSpPr txBox="1"/>
          <p:nvPr/>
        </p:nvSpPr>
        <p:spPr>
          <a:xfrm>
            <a:off x="6468823" y="91251"/>
            <a:ext cx="179146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Your name ……</a:t>
            </a:r>
            <a:b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ID.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F4B608-0E21-5A42-A929-F513976FF390}"/>
              </a:ext>
            </a:extLst>
          </p:cNvPr>
          <p:cNvSpPr txBox="1"/>
          <p:nvPr/>
        </p:nvSpPr>
        <p:spPr>
          <a:xfrm>
            <a:off x="9537548" y="109750"/>
            <a:ext cx="16930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Project II: </a:t>
            </a:r>
            <a:r>
              <a:rPr lang="en-TH" sz="105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(Project tiltle)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AE01DA-69FD-BE41-A69C-06B570D0823F}"/>
              </a:ext>
            </a:extLst>
          </p:cNvPr>
          <p:cNvSpPr txBox="1"/>
          <p:nvPr/>
        </p:nvSpPr>
        <p:spPr>
          <a:xfrm>
            <a:off x="142150" y="873488"/>
            <a:ext cx="6031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b="1" dirty="0">
                <a:latin typeface="Arial" panose="020B0604020202020204" pitchFamily="34" charset="0"/>
                <a:cs typeface="Arial" panose="020B0604020202020204" pitchFamily="34" charset="0"/>
              </a:rPr>
              <a:t>Design Development</a:t>
            </a:r>
            <a:endParaRPr lang="en-TH" b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04A9D7E-1785-6F4E-8EFC-190675FC0466}"/>
              </a:ext>
            </a:extLst>
          </p:cNvPr>
          <p:cNvSpPr/>
          <p:nvPr/>
        </p:nvSpPr>
        <p:spPr>
          <a:xfrm>
            <a:off x="4389036" y="1933888"/>
            <a:ext cx="4233595" cy="302312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FA434D4-2493-9643-867B-F2CA260CE082}"/>
              </a:ext>
            </a:extLst>
          </p:cNvPr>
          <p:cNvSpPr/>
          <p:nvPr/>
        </p:nvSpPr>
        <p:spPr>
          <a:xfrm>
            <a:off x="142150" y="1933887"/>
            <a:ext cx="4117029" cy="3023123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6C3B121-324C-9645-BAEB-DD14D8D1A434}"/>
              </a:ext>
            </a:extLst>
          </p:cNvPr>
          <p:cNvSpPr txBox="1"/>
          <p:nvPr/>
        </p:nvSpPr>
        <p:spPr>
          <a:xfrm>
            <a:off x="473242" y="2907153"/>
            <a:ext cx="378593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 all grey frames and put your design design development here!!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layout can be modified. </a:t>
            </a:r>
            <a:br>
              <a:rPr lang="en-T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TH" sz="14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3C60B93-A2AA-E94E-8DCF-E2F1EB5CB974}"/>
              </a:ext>
            </a:extLst>
          </p:cNvPr>
          <p:cNvSpPr/>
          <p:nvPr/>
        </p:nvSpPr>
        <p:spPr>
          <a:xfrm>
            <a:off x="8752488" y="1933888"/>
            <a:ext cx="3906962" cy="302312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3CA5A25-C386-BA46-BA5D-339C7EB32A12}"/>
              </a:ext>
            </a:extLst>
          </p:cNvPr>
          <p:cNvSpPr/>
          <p:nvPr/>
        </p:nvSpPr>
        <p:spPr>
          <a:xfrm>
            <a:off x="4389036" y="5049971"/>
            <a:ext cx="4233595" cy="302312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BFAA628-3C71-DE4F-994E-75948CE792F6}"/>
              </a:ext>
            </a:extLst>
          </p:cNvPr>
          <p:cNvSpPr/>
          <p:nvPr/>
        </p:nvSpPr>
        <p:spPr>
          <a:xfrm>
            <a:off x="142150" y="5049970"/>
            <a:ext cx="4117029" cy="3023123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 b="1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EA2E4E9-D9ED-134B-8137-FB5531453DD4}"/>
              </a:ext>
            </a:extLst>
          </p:cNvPr>
          <p:cNvSpPr/>
          <p:nvPr/>
        </p:nvSpPr>
        <p:spPr>
          <a:xfrm>
            <a:off x="8752488" y="5049971"/>
            <a:ext cx="3906962" cy="3023122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H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2F2D969-6D1F-874B-8C78-3C03236E28EC}"/>
              </a:ext>
            </a:extLst>
          </p:cNvPr>
          <p:cNvSpPr txBox="1"/>
          <p:nvPr/>
        </p:nvSpPr>
        <p:spPr>
          <a:xfrm>
            <a:off x="3484179" y="84666"/>
            <a:ext cx="21900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TH" sz="10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 Xxxxx </a:t>
            </a:r>
            <a:r>
              <a:rPr lang="en-TH" sz="1050" b="1" dirty="0">
                <a:latin typeface="Arial" panose="020B0604020202020204" pitchFamily="34" charset="0"/>
                <a:cs typeface="Arial" panose="020B0604020202020204" pitchFamily="34" charset="0"/>
              </a:rPr>
              <a:t>(1/2023)</a:t>
            </a:r>
          </a:p>
        </p:txBody>
      </p:sp>
    </p:spTree>
    <p:extLst>
      <p:ext uri="{BB962C8B-B14F-4D97-AF65-F5344CB8AC3E}">
        <p14:creationId xmlns:p14="http://schemas.microsoft.com/office/powerpoint/2010/main" val="733595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F0758F5662A74B96766484C11F2683" ma:contentTypeVersion="4" ma:contentTypeDescription="Create a new document." ma:contentTypeScope="" ma:versionID="8bbf5719ee8035390aa18e1ba9eeeb29">
  <xsd:schema xmlns:xsd="http://www.w3.org/2001/XMLSchema" xmlns:xs="http://www.w3.org/2001/XMLSchema" xmlns:p="http://schemas.microsoft.com/office/2006/metadata/properties" xmlns:ns2="6482e4b2-bea6-4453-b7d1-0056826765e9" targetNamespace="http://schemas.microsoft.com/office/2006/metadata/properties" ma:root="true" ma:fieldsID="4db1a062c3cd43e67cf2c2b2f734b594" ns2:_="">
    <xsd:import namespace="6482e4b2-bea6-4453-b7d1-0056826765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2e4b2-bea6-4453-b7d1-0056826765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1A493B-4735-4A1A-88F5-4E5D4C72E48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D6AA22-D022-44A5-87B2-B82E3070FB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82e4b2-bea6-4453-b7d1-0056826765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1305</TotalTime>
  <Words>971</Words>
  <Application>Microsoft Macintosh PowerPoint</Application>
  <PresentationFormat>A3 Paper (297x420 mm)</PresentationFormat>
  <Paragraphs>121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NATTAPOL SUPHAWONG</dc:creator>
  <cp:lastModifiedBy>NATTAPOL SUPHAWONG</cp:lastModifiedBy>
  <cp:revision>2</cp:revision>
  <dcterms:created xsi:type="dcterms:W3CDTF">2023-10-20T01:54:36Z</dcterms:created>
  <dcterms:modified xsi:type="dcterms:W3CDTF">2023-12-08T02:50:33Z</dcterms:modified>
</cp:coreProperties>
</file>